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9"/>
  </p:notesMasterIdLst>
  <p:sldIdLst>
    <p:sldId id="256" r:id="rId2"/>
    <p:sldId id="301" r:id="rId3"/>
    <p:sldId id="293" r:id="rId4"/>
    <p:sldId id="294" r:id="rId5"/>
    <p:sldId id="295" r:id="rId6"/>
    <p:sldId id="257" r:id="rId7"/>
    <p:sldId id="260" r:id="rId8"/>
    <p:sldId id="258" r:id="rId9"/>
    <p:sldId id="259" r:id="rId10"/>
    <p:sldId id="298" r:id="rId11"/>
    <p:sldId id="300" r:id="rId12"/>
    <p:sldId id="286" r:id="rId13"/>
    <p:sldId id="299" r:id="rId14"/>
    <p:sldId id="274" r:id="rId15"/>
    <p:sldId id="269" r:id="rId16"/>
    <p:sldId id="270" r:id="rId17"/>
    <p:sldId id="277" r:id="rId18"/>
    <p:sldId id="263" r:id="rId19"/>
    <p:sldId id="266" r:id="rId20"/>
    <p:sldId id="265" r:id="rId21"/>
    <p:sldId id="267" r:id="rId22"/>
    <p:sldId id="276" r:id="rId23"/>
    <p:sldId id="310" r:id="rId24"/>
    <p:sldId id="279" r:id="rId25"/>
    <p:sldId id="304" r:id="rId26"/>
    <p:sldId id="302" r:id="rId27"/>
    <p:sldId id="303" r:id="rId28"/>
    <p:sldId id="308" r:id="rId29"/>
    <p:sldId id="306" r:id="rId30"/>
    <p:sldId id="307" r:id="rId31"/>
    <p:sldId id="280" r:id="rId32"/>
    <p:sldId id="285" r:id="rId33"/>
    <p:sldId id="283" r:id="rId34"/>
    <p:sldId id="284" r:id="rId35"/>
    <p:sldId id="282" r:id="rId36"/>
    <p:sldId id="305" r:id="rId37"/>
    <p:sldId id="28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FF0066"/>
    <a:srgbClr val="FF6600"/>
    <a:srgbClr val="0000FF"/>
    <a:srgbClr val="FF9900"/>
    <a:srgbClr val="00CC00"/>
    <a:srgbClr val="33CC33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6243-31E3-4B72-A6BD-FCD118FB305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FBDF-12C3-4DF5-A0F2-31244C5D64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14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FBDF-12C3-4DF5-A0F2-31244C5D64C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FBDF-12C3-4DF5-A0F2-31244C5D64C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57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52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91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20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1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87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4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8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2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1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A9AE-F0B8-47A5-9B31-D2B5103B59FB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9381-596F-4272-AD51-CC6E87810E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59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60432" cy="1944216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BORNOVA  COLLEGE</a:t>
            </a:r>
            <a:endParaRPr lang="tr-TR" sz="40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tas\Desktop\dundenbugun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51676" cy="41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Dikdörtgen"/>
          <p:cNvSpPr/>
          <p:nvPr/>
        </p:nvSpPr>
        <p:spPr>
          <a:xfrm>
            <a:off x="610756" y="1628800"/>
            <a:ext cx="82987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 smtClean="0"/>
              <a:t>afternoon</a:t>
            </a:r>
            <a:r>
              <a:rPr lang="tr-TR" sz="2400" dirty="0" smtClean="0"/>
              <a:t>,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lunch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endParaRPr lang="tr-TR" sz="2400" dirty="0" smtClean="0"/>
          </a:p>
          <a:p>
            <a:r>
              <a:rPr lang="tr-TR" sz="2400" dirty="0" smtClean="0"/>
              <a:t>in </a:t>
            </a:r>
            <a:r>
              <a:rPr lang="tr-TR" sz="2400" dirty="0" err="1"/>
              <a:t>their</a:t>
            </a:r>
            <a:r>
              <a:rPr lang="tr-TR" sz="2400" dirty="0"/>
              <a:t> break time </a:t>
            </a:r>
            <a:r>
              <a:rPr lang="tr-TR" sz="2400" dirty="0" err="1"/>
              <a:t>they</a:t>
            </a:r>
            <a:r>
              <a:rPr lang="tr-TR" sz="2400" dirty="0"/>
              <a:t> can do </a:t>
            </a:r>
            <a:r>
              <a:rPr lang="tr-TR" sz="2400" dirty="0" err="1"/>
              <a:t>sport</a:t>
            </a:r>
            <a:r>
              <a:rPr lang="tr-TR" sz="2400" dirty="0"/>
              <a:t> </a:t>
            </a:r>
            <a:r>
              <a:rPr lang="tr-TR" sz="2400" dirty="0" err="1"/>
              <a:t>activities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any</a:t>
            </a:r>
            <a:r>
              <a:rPr lang="tr-TR" sz="2400" dirty="0"/>
              <a:t> </a:t>
            </a:r>
            <a:r>
              <a:rPr lang="tr-TR" sz="2400" dirty="0" err="1"/>
              <a:t>activities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would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do. 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We</a:t>
            </a:r>
            <a:r>
              <a:rPr lang="tr-TR" sz="2400" dirty="0" smtClean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got</a:t>
            </a:r>
            <a:r>
              <a:rPr lang="tr-TR" sz="2400" dirty="0"/>
              <a:t> 4 </a:t>
            </a:r>
            <a:r>
              <a:rPr lang="tr-TR" sz="2400" dirty="0" err="1"/>
              <a:t>school</a:t>
            </a:r>
            <a:r>
              <a:rPr lang="tr-TR" sz="2400" dirty="0"/>
              <a:t> </a:t>
            </a:r>
            <a:r>
              <a:rPr lang="tr-TR" sz="2400" dirty="0" err="1"/>
              <a:t>canteens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1 </a:t>
            </a:r>
            <a:r>
              <a:rPr lang="tr-TR" sz="2400" dirty="0" err="1"/>
              <a:t>cafeteria</a:t>
            </a:r>
            <a:r>
              <a:rPr lang="tr-TR" sz="2400" dirty="0" smtClean="0"/>
              <a:t>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/>
              <a:t>At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weekend</a:t>
            </a:r>
            <a:r>
              <a:rPr lang="tr-TR" sz="2400" dirty="0"/>
              <a:t>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 smtClean="0"/>
              <a:t>sports&amp;cultural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(art </a:t>
            </a:r>
            <a:r>
              <a:rPr lang="tr-TR" sz="2400" dirty="0" err="1"/>
              <a:t>activities</a:t>
            </a:r>
            <a:r>
              <a:rPr lang="tr-TR" sz="2400" dirty="0"/>
              <a:t>, </a:t>
            </a:r>
            <a:r>
              <a:rPr lang="tr-TR" sz="2400" dirty="0" err="1"/>
              <a:t>sport</a:t>
            </a:r>
            <a:r>
              <a:rPr lang="tr-TR" sz="2400" dirty="0"/>
              <a:t> </a:t>
            </a:r>
            <a:r>
              <a:rPr lang="tr-TR" sz="2400" dirty="0" err="1"/>
              <a:t>activies</a:t>
            </a:r>
            <a:r>
              <a:rPr lang="tr-TR" sz="2400" dirty="0"/>
              <a:t>, drama </a:t>
            </a:r>
            <a:r>
              <a:rPr lang="tr-TR" sz="2400" dirty="0" err="1"/>
              <a:t>etc</a:t>
            </a:r>
            <a:r>
              <a:rPr lang="tr-TR" sz="2400" dirty="0"/>
              <a:t>.)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refresher</a:t>
            </a:r>
            <a:r>
              <a:rPr lang="tr-TR" sz="2400" dirty="0"/>
              <a:t> </a:t>
            </a:r>
            <a:r>
              <a:rPr lang="tr-TR" sz="2400" dirty="0" err="1"/>
              <a:t>courses</a:t>
            </a:r>
            <a:r>
              <a:rPr lang="tr-TR" sz="2400" dirty="0"/>
              <a:t> 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students</a:t>
            </a:r>
            <a:r>
              <a:rPr lang="tr-TR" sz="2400" dirty="0"/>
              <a:t> can </a:t>
            </a:r>
            <a:r>
              <a:rPr lang="tr-TR" sz="2400" dirty="0" err="1"/>
              <a:t>participate</a:t>
            </a:r>
            <a:r>
              <a:rPr lang="tr-TR" sz="2400" dirty="0"/>
              <a:t>. </a:t>
            </a:r>
          </a:p>
          <a:p>
            <a:pPr>
              <a:buNone/>
            </a:pPr>
            <a:r>
              <a:rPr lang="tr-TR" sz="2400" dirty="0"/>
              <a:t>	</a:t>
            </a:r>
          </a:p>
          <a:p>
            <a:pPr>
              <a:buNone/>
            </a:pPr>
            <a:endParaRPr lang="tr-TR" sz="2400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ktas\Desktop\children-having-lunch-on-table-vector-19724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13" y="1340768"/>
            <a:ext cx="6088672" cy="42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kta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709297" cy="17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tr-TR" b="1" dirty="0" err="1">
                <a:solidFill>
                  <a:srgbClr val="FFCC00"/>
                </a:solidFill>
                <a:latin typeface="Kristen ITC" panose="03050502040202030202" pitchFamily="66" charset="0"/>
              </a:rPr>
              <a:t>School</a:t>
            </a:r>
            <a:r>
              <a:rPr lang="tr-TR" b="1" dirty="0">
                <a:solidFill>
                  <a:srgbClr val="FFCC00"/>
                </a:solidFill>
                <a:latin typeface="Kristen ITC" panose="03050502040202030202" pitchFamily="66" charset="0"/>
              </a:rPr>
              <a:t> </a:t>
            </a:r>
            <a:r>
              <a:rPr lang="tr-TR" b="1" dirty="0" err="1">
                <a:solidFill>
                  <a:srgbClr val="FFCC00"/>
                </a:solidFill>
                <a:latin typeface="Kristen ITC" panose="03050502040202030202" pitchFamily="66" charset="0"/>
              </a:rPr>
              <a:t>Bus</a:t>
            </a:r>
            <a:endParaRPr lang="tr-TR" b="1" dirty="0">
              <a:solidFill>
                <a:srgbClr val="FFCC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7730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800" dirty="0" err="1" smtClean="0"/>
              <a:t>Students</a:t>
            </a:r>
            <a:r>
              <a:rPr lang="tr-TR" sz="2800" dirty="0" smtClean="0"/>
              <a:t> </a:t>
            </a:r>
            <a:r>
              <a:rPr lang="tr-TR" sz="2800" dirty="0" err="1"/>
              <a:t>benefit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transportation</a:t>
            </a:r>
            <a:r>
              <a:rPr lang="tr-TR" sz="2800" dirty="0"/>
              <a:t> </a:t>
            </a:r>
            <a:r>
              <a:rPr lang="tr-TR" sz="2800" dirty="0" err="1"/>
              <a:t>services</a:t>
            </a:r>
            <a:r>
              <a:rPr lang="tr-TR" sz="2800" dirty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/>
              <a:t>a </a:t>
            </a:r>
            <a:r>
              <a:rPr lang="tr-TR" sz="2800" dirty="0" err="1"/>
              <a:t>private</a:t>
            </a:r>
            <a:r>
              <a:rPr lang="tr-TR" sz="2800" dirty="0"/>
              <a:t> transport service </a:t>
            </a:r>
            <a:r>
              <a:rPr lang="tr-TR" sz="2800" dirty="0" err="1" smtClean="0"/>
              <a:t>company</a:t>
            </a:r>
            <a:r>
              <a:rPr lang="tr-TR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/>
              <a:t>Students</a:t>
            </a:r>
            <a:r>
              <a:rPr lang="tr-TR" sz="2800" dirty="0" smtClean="0"/>
              <a:t> </a:t>
            </a:r>
            <a:r>
              <a:rPr lang="tr-TR" sz="2800" dirty="0" err="1"/>
              <a:t>who</a:t>
            </a:r>
            <a:r>
              <a:rPr lang="tr-TR" sz="2800" dirty="0"/>
              <a:t> </a:t>
            </a:r>
            <a:r>
              <a:rPr lang="tr-TR" sz="2800" dirty="0" err="1"/>
              <a:t>benefit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 </a:t>
            </a:r>
            <a:r>
              <a:rPr lang="tr-TR" sz="2800" dirty="0" err="1" smtClean="0"/>
              <a:t>bus</a:t>
            </a:r>
            <a:r>
              <a:rPr lang="tr-TR" sz="2800" dirty="0" smtClean="0"/>
              <a:t> </a:t>
            </a:r>
            <a:r>
              <a:rPr lang="tr-TR" sz="2800" dirty="0" err="1"/>
              <a:t>must</a:t>
            </a:r>
            <a:r>
              <a:rPr lang="tr-TR" sz="2800" dirty="0"/>
              <a:t> </a:t>
            </a:r>
            <a:r>
              <a:rPr lang="tr-TR" sz="2800" dirty="0" err="1"/>
              <a:t>obey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rules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as\Desktop\s5FY4Xk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7433"/>
            <a:ext cx="7313967" cy="54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ktas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4874442"/>
            <a:ext cx="1656184" cy="17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6912768" cy="108012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66"/>
                </a:solidFill>
                <a:latin typeface="Kristen ITC" panose="03050502040202030202" pitchFamily="66" charset="0"/>
              </a:rPr>
              <a:t>Subjects</a:t>
            </a:r>
            <a:r>
              <a:rPr lang="tr-TR" sz="3600" b="1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(</a:t>
            </a:r>
            <a:r>
              <a:rPr lang="tr-TR" sz="36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primary</a:t>
            </a:r>
            <a:r>
              <a:rPr lang="tr-TR" sz="36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dirty="0" err="1">
                <a:solidFill>
                  <a:srgbClr val="FF0066"/>
                </a:solidFill>
                <a:latin typeface="Kristen ITC" panose="03050502040202030202" pitchFamily="66" charset="0"/>
              </a:rPr>
              <a:t>school</a:t>
            </a:r>
            <a:r>
              <a:rPr lang="tr-TR" sz="3600" b="1" dirty="0">
                <a:solidFill>
                  <a:srgbClr val="FF0066"/>
                </a:solidFill>
                <a:latin typeface="Kristen ITC" panose="03050502040202030202" pitchFamily="66" charset="0"/>
              </a:rPr>
              <a:t>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tr-TR" sz="3400" dirty="0" smtClean="0"/>
              <a:t>English</a:t>
            </a:r>
          </a:p>
          <a:p>
            <a:r>
              <a:rPr lang="tr-TR" sz="3400" dirty="0" err="1" smtClean="0"/>
              <a:t>German</a:t>
            </a:r>
            <a:endParaRPr lang="tr-TR" sz="3400" dirty="0" smtClean="0"/>
          </a:p>
          <a:p>
            <a:r>
              <a:rPr lang="tr-TR" sz="3400" dirty="0" err="1" smtClean="0"/>
              <a:t>Turkish</a:t>
            </a:r>
            <a:endParaRPr lang="tr-TR" sz="3400" dirty="0" smtClean="0"/>
          </a:p>
          <a:p>
            <a:r>
              <a:rPr lang="tr-TR" sz="3400" dirty="0" err="1" smtClean="0"/>
              <a:t>Arts</a:t>
            </a:r>
            <a:r>
              <a:rPr lang="tr-TR" sz="3400" dirty="0" smtClean="0"/>
              <a:t> </a:t>
            </a:r>
            <a:r>
              <a:rPr lang="tr-TR" sz="3400" dirty="0" err="1" smtClean="0"/>
              <a:t>and</a:t>
            </a:r>
            <a:r>
              <a:rPr lang="tr-TR" sz="3400" dirty="0" smtClean="0"/>
              <a:t> </a:t>
            </a:r>
            <a:r>
              <a:rPr lang="tr-TR" sz="3400" dirty="0" err="1" smtClean="0"/>
              <a:t>Crafts</a:t>
            </a:r>
            <a:endParaRPr lang="tr-TR" sz="3400" dirty="0" smtClean="0"/>
          </a:p>
          <a:p>
            <a:r>
              <a:rPr lang="tr-TR" sz="3400" dirty="0" smtClean="0"/>
              <a:t>Music	</a:t>
            </a:r>
            <a:endParaRPr lang="tr-TR" sz="3400" dirty="0"/>
          </a:p>
          <a:p>
            <a:r>
              <a:rPr lang="tr-TR" sz="3400" dirty="0" err="1"/>
              <a:t>Chess</a:t>
            </a:r>
            <a:r>
              <a:rPr lang="tr-TR" sz="3400" dirty="0"/>
              <a:t>	</a:t>
            </a:r>
          </a:p>
          <a:p>
            <a:r>
              <a:rPr lang="tr-TR" sz="3400" dirty="0"/>
              <a:t>PE			</a:t>
            </a:r>
          </a:p>
          <a:p>
            <a:r>
              <a:rPr lang="tr-TR" sz="3400" dirty="0"/>
              <a:t>ICT			</a:t>
            </a:r>
          </a:p>
          <a:p>
            <a:r>
              <a:rPr lang="tr-TR" sz="3400" dirty="0" err="1"/>
              <a:t>Maths</a:t>
            </a:r>
            <a:endParaRPr lang="tr-TR" sz="3400" dirty="0"/>
          </a:p>
          <a:p>
            <a:r>
              <a:rPr lang="tr-TR" sz="3400" dirty="0" err="1"/>
              <a:t>Science</a:t>
            </a:r>
            <a:endParaRPr lang="tr-TR" sz="3400" dirty="0" smtClean="0"/>
          </a:p>
          <a:p>
            <a:r>
              <a:rPr lang="tr-TR" sz="3400" dirty="0" err="1" smtClean="0"/>
              <a:t>Social</a:t>
            </a:r>
            <a:r>
              <a:rPr lang="tr-TR" sz="3400" dirty="0" smtClean="0"/>
              <a:t> </a:t>
            </a:r>
            <a:r>
              <a:rPr lang="tr-TR" sz="3400" dirty="0" err="1" smtClean="0"/>
              <a:t>Studies</a:t>
            </a:r>
            <a:endParaRPr lang="tr-TR" sz="3400" dirty="0"/>
          </a:p>
          <a:p>
            <a:r>
              <a:rPr lang="tr-TR" sz="3400" dirty="0" err="1" smtClean="0"/>
              <a:t>Religion</a:t>
            </a:r>
            <a:r>
              <a:rPr lang="tr-TR" sz="3400" dirty="0" smtClean="0"/>
              <a:t> </a:t>
            </a:r>
            <a:r>
              <a:rPr lang="tr-TR" sz="3400" dirty="0" err="1" smtClean="0"/>
              <a:t>and</a:t>
            </a:r>
            <a:r>
              <a:rPr lang="tr-TR" sz="3400" dirty="0" smtClean="0"/>
              <a:t> </a:t>
            </a:r>
            <a:r>
              <a:rPr lang="tr-TR" sz="3400" dirty="0" err="1" smtClean="0"/>
              <a:t>Morals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tas\Desktop\84180715-stock-vector-back-to-school-art-tree-for-your-design-vector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0" y="1355336"/>
            <a:ext cx="4971931" cy="50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66"/>
                </a:solidFill>
                <a:latin typeface="Kristen ITC" panose="03050502040202030202" pitchFamily="66" charset="0"/>
              </a:rPr>
              <a:t>P</a:t>
            </a:r>
            <a:r>
              <a:rPr lang="tr-TR" sz="36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rimary</a:t>
            </a:r>
            <a:r>
              <a:rPr lang="tr-TR" sz="36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S</a:t>
            </a:r>
            <a:r>
              <a:rPr lang="tr-TR" sz="36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chool </a:t>
            </a:r>
            <a:endParaRPr lang="tr-TR" sz="3600" b="1" cap="none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3 İçerik Yer Tutucusu" descr="59a36409b05d4a8fa8da002bb5ef85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37749"/>
            <a:ext cx="7058081" cy="4320480"/>
          </a:xfrm>
        </p:spPr>
      </p:pic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69" y="1"/>
            <a:ext cx="1447937" cy="1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tr-TR" sz="3600" b="1" cap="none" dirty="0" err="1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econdary</a:t>
            </a:r>
            <a:r>
              <a:rPr lang="tr-TR" sz="3600" b="1" cap="none" dirty="0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 School</a:t>
            </a:r>
            <a:endParaRPr lang="tr-TR" sz="3600" b="1" cap="none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4 İçerik Yer Tutucusu" descr="df2b485036ac4b93af564e28455fb4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897376" cy="4752528"/>
          </a:xfrm>
        </p:spPr>
      </p:pic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ec39d47657d45bc87fe4398adb5167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86652" y="1106739"/>
            <a:ext cx="7594333" cy="4348457"/>
          </a:xfrm>
        </p:spPr>
      </p:pic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043608" y="5301208"/>
            <a:ext cx="7467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F0"/>
                </a:solidFill>
                <a:latin typeface="Kristen ITC" panose="03050502040202030202" pitchFamily="66" charset="0"/>
              </a:rPr>
              <a:t>H</a:t>
            </a:r>
            <a:r>
              <a:rPr lang="tr-TR" sz="3600" b="1" cap="none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igh </a:t>
            </a:r>
            <a:r>
              <a:rPr lang="tr-TR" sz="36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S</a:t>
            </a:r>
            <a:r>
              <a:rPr lang="tr-TR" sz="3600" b="1" cap="none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chool</a:t>
            </a:r>
            <a:endParaRPr lang="tr-TR" sz="3600" b="1" cap="none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63588" y="5589240"/>
            <a:ext cx="7488832" cy="864096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Kristen ITC" panose="03050502040202030202" pitchFamily="66" charset="0"/>
                <a:cs typeface="Times New Roman" pitchFamily="18" charset="0"/>
              </a:rPr>
              <a:t>There</a:t>
            </a:r>
            <a:r>
              <a:rPr lang="tr-TR" sz="2800" b="1" dirty="0" smtClean="0">
                <a:latin typeface="Kristen ITC" panose="03050502040202030202" pitchFamily="66" charset="0"/>
                <a:cs typeface="Times New Roman" pitchFamily="18" charset="0"/>
              </a:rPr>
              <a:t> is a </a:t>
            </a:r>
            <a:r>
              <a:rPr lang="tr-TR" sz="2800" b="1" dirty="0" err="1" smtClean="0">
                <a:latin typeface="Kristen ITC" panose="03050502040202030202" pitchFamily="66" charset="0"/>
                <a:cs typeface="Times New Roman" pitchFamily="18" charset="0"/>
              </a:rPr>
              <a:t>big</a:t>
            </a:r>
            <a:r>
              <a:rPr lang="tr-TR" sz="2800" b="1" dirty="0" smtClean="0">
                <a:latin typeface="Kristen ITC" panose="03050502040202030202" pitchFamily="66" charset="0"/>
                <a:cs typeface="Times New Roman" pitchFamily="18" charset="0"/>
              </a:rPr>
              <a:t> </a:t>
            </a:r>
            <a:r>
              <a:rPr lang="tr-TR" sz="2800" b="1" cap="none" dirty="0" err="1" smtClean="0">
                <a:latin typeface="Kristen ITC" panose="03050502040202030202" pitchFamily="66" charset="0"/>
                <a:cs typeface="Times New Roman" pitchFamily="18" charset="0"/>
              </a:rPr>
              <a:t>library</a:t>
            </a:r>
            <a:r>
              <a:rPr lang="tr-TR" sz="2800" b="1" cap="none" dirty="0" smtClean="0">
                <a:latin typeface="Kristen ITC" panose="03050502040202030202" pitchFamily="66" charset="0"/>
                <a:cs typeface="Times New Roman" pitchFamily="18" charset="0"/>
              </a:rPr>
              <a:t> </a:t>
            </a:r>
            <a:r>
              <a:rPr lang="tr-TR" sz="2800" b="1" cap="none" dirty="0">
                <a:latin typeface="Kristen ITC" panose="03050502040202030202" pitchFamily="66" charset="0"/>
                <a:cs typeface="Times New Roman" pitchFamily="18" charset="0"/>
              </a:rPr>
              <a:t>in </a:t>
            </a:r>
            <a:r>
              <a:rPr lang="tr-TR" sz="2800" b="1" cap="none" dirty="0" err="1">
                <a:latin typeface="Kristen ITC" panose="03050502040202030202" pitchFamily="66" charset="0"/>
                <a:cs typeface="Times New Roman" pitchFamily="18" charset="0"/>
              </a:rPr>
              <a:t>our</a:t>
            </a:r>
            <a:r>
              <a:rPr lang="tr-TR" sz="2800" b="1" cap="none" dirty="0">
                <a:latin typeface="Kristen ITC" panose="03050502040202030202" pitchFamily="66" charset="0"/>
                <a:cs typeface="Times New Roman" pitchFamily="18" charset="0"/>
              </a:rPr>
              <a:t> </a:t>
            </a:r>
            <a:r>
              <a:rPr lang="tr-TR" sz="2800" b="1" cap="none" dirty="0" err="1" smtClean="0">
                <a:latin typeface="Kristen ITC" panose="03050502040202030202" pitchFamily="66" charset="0"/>
                <a:cs typeface="Times New Roman" pitchFamily="18" charset="0"/>
              </a:rPr>
              <a:t>school</a:t>
            </a:r>
            <a:r>
              <a:rPr lang="tr-TR" sz="2800" b="1" cap="none" dirty="0" smtClean="0">
                <a:latin typeface="Kristen ITC" panose="03050502040202030202" pitchFamily="66" charset="0"/>
                <a:cs typeface="Times New Roman" pitchFamily="18" charset="0"/>
              </a:rPr>
              <a:t>.</a:t>
            </a:r>
            <a:endParaRPr lang="tr-TR" sz="2800" b="1" cap="none" dirty="0">
              <a:latin typeface="Kristen ITC" panose="03050502040202030202" pitchFamily="66" charset="0"/>
              <a:cs typeface="Times New Roman" pitchFamily="18" charset="0"/>
            </a:endParaRPr>
          </a:p>
        </p:txBody>
      </p:sp>
      <p:pic>
        <p:nvPicPr>
          <p:cNvPr id="5" name="3 İçerik Yer Tutucusu" descr="9ddfe970bf874f1e80dabbb81f4d18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1290" y="1484784"/>
            <a:ext cx="7486285" cy="4050453"/>
          </a:xfrm>
        </p:spPr>
      </p:pic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771800" y="5450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Library</a:t>
            </a:r>
            <a:endParaRPr lang="tr-TR" sz="36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Our</a:t>
            </a:r>
            <a:r>
              <a:rPr lang="tr-TR" sz="36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library</a:t>
            </a:r>
            <a:r>
              <a:rPr lang="tr-TR" sz="36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in </a:t>
            </a:r>
            <a:r>
              <a:rPr lang="tr-TR" sz="36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primary</a:t>
            </a:r>
            <a:r>
              <a:rPr lang="tr-TR" sz="36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school</a:t>
            </a:r>
            <a:endParaRPr lang="tr-TR" sz="3600" b="1" cap="none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pic>
        <p:nvPicPr>
          <p:cNvPr id="2050" name="Picture 2" descr="C:\Users\aktas\Desktop\dVxpy6M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65405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0"/>
            <a:ext cx="1391055" cy="9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854" y="3789040"/>
            <a:ext cx="348100" cy="278480"/>
          </a:xfrm>
          <a:prstGeom prst="rect">
            <a:avLst/>
          </a:prstGeom>
        </p:spPr>
      </p:pic>
      <p:pic>
        <p:nvPicPr>
          <p:cNvPr id="6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3200" y="4027450"/>
            <a:ext cx="296592" cy="323397"/>
          </a:xfrm>
          <a:prstGeom prst="rect">
            <a:avLst/>
          </a:prstGeom>
        </p:spPr>
      </p:pic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306299"/>
            <a:ext cx="324036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80928"/>
            <a:ext cx="7920880" cy="1152128"/>
          </a:xfrm>
        </p:spPr>
        <p:txBody>
          <a:bodyPr>
            <a:normAutofit/>
          </a:bodyPr>
          <a:lstStyle/>
          <a:p>
            <a:r>
              <a:rPr lang="tr-TR" sz="6000" b="1" dirty="0" err="1" smtClean="0">
                <a:latin typeface="Kristen ITC" panose="03050502040202030202" pitchFamily="66" charset="0"/>
              </a:rPr>
              <a:t>Where</a:t>
            </a:r>
            <a:r>
              <a:rPr lang="tr-TR" sz="6000" b="1" dirty="0" smtClean="0">
                <a:latin typeface="Kristen ITC" panose="03050502040202030202" pitchFamily="66" charset="0"/>
              </a:rPr>
              <a:t> </a:t>
            </a:r>
            <a:r>
              <a:rPr lang="tr-TR" sz="6000" b="1" dirty="0" err="1">
                <a:latin typeface="Kristen ITC" panose="03050502040202030202" pitchFamily="66" charset="0"/>
              </a:rPr>
              <a:t>are</a:t>
            </a:r>
            <a:r>
              <a:rPr lang="tr-TR" sz="6000" b="1" dirty="0">
                <a:latin typeface="Kristen ITC" panose="03050502040202030202" pitchFamily="66" charset="0"/>
              </a:rPr>
              <a:t> </a:t>
            </a:r>
            <a:r>
              <a:rPr lang="tr-TR" sz="6000" b="1" dirty="0" err="1" smtClean="0">
                <a:latin typeface="Kristen ITC" panose="03050502040202030202" pitchFamily="66" charset="0"/>
              </a:rPr>
              <a:t>we</a:t>
            </a:r>
            <a:endParaRPr lang="tr-TR" sz="6000" dirty="0">
              <a:latin typeface="Kristen ITC" panose="03050502040202030202" pitchFamily="66" charset="0"/>
            </a:endParaRPr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ktas\Desktop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3326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43691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S</a:t>
            </a:r>
            <a:r>
              <a:rPr lang="tr-TR" sz="3600" b="1" cap="none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ports </a:t>
            </a:r>
            <a:r>
              <a:rPr lang="tr-TR" sz="3600" b="1" cap="none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hall</a:t>
            </a:r>
            <a:endParaRPr lang="tr-TR" sz="3600" b="1" cap="none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ktas\Desktop\XBk3HZt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3166"/>
            <a:ext cx="7128792" cy="48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72443"/>
            <a:ext cx="7499176" cy="832101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  <a:latin typeface="Kristen ITC" panose="03050502040202030202" pitchFamily="66" charset="0"/>
              </a:rPr>
              <a:t>Conference</a:t>
            </a:r>
            <a:r>
              <a:rPr lang="tr-TR" sz="3600" b="1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Kristen ITC" panose="03050502040202030202" pitchFamily="66" charset="0"/>
              </a:rPr>
              <a:t>hall</a:t>
            </a:r>
            <a:endParaRPr lang="tr-TR" sz="36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tas\Desktop\9-ohGKZg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6696" y="1473320"/>
            <a:ext cx="7920879" cy="1171752"/>
          </a:xfrm>
        </p:spPr>
        <p:txBody>
          <a:bodyPr>
            <a:normAutofit/>
          </a:bodyPr>
          <a:lstStyle/>
          <a:p>
            <a:r>
              <a:rPr lang="tr-TR" cap="none" dirty="0" smtClean="0"/>
              <a:t> </a:t>
            </a:r>
            <a:r>
              <a:rPr lang="tr-TR" sz="2400" dirty="0" err="1">
                <a:latin typeface="Lucida Bright" panose="02040602050505020304" pitchFamily="18" charset="0"/>
              </a:rPr>
              <a:t>T</a:t>
            </a:r>
            <a:r>
              <a:rPr lang="tr-TR" sz="2400" cap="none" dirty="0" err="1" smtClean="0">
                <a:latin typeface="Lucida Bright" panose="02040602050505020304" pitchFamily="18" charset="0"/>
              </a:rPr>
              <a:t>his</a:t>
            </a:r>
            <a:r>
              <a:rPr lang="tr-TR" sz="2400" cap="none" dirty="0" smtClean="0">
                <a:latin typeface="Lucida Bright" panose="02040602050505020304" pitchFamily="18" charset="0"/>
              </a:rPr>
              <a:t> </a:t>
            </a:r>
            <a:r>
              <a:rPr lang="tr-TR" sz="2400" cap="none" dirty="0">
                <a:latin typeface="Lucida Bright" panose="02040602050505020304" pitchFamily="18" charset="0"/>
              </a:rPr>
              <a:t>is </a:t>
            </a:r>
            <a:r>
              <a:rPr lang="tr-TR" sz="2400" cap="none" dirty="0" err="1">
                <a:latin typeface="Lucida Bright" panose="02040602050505020304" pitchFamily="18" charset="0"/>
              </a:rPr>
              <a:t>our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school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cafeteria</a:t>
            </a:r>
            <a:r>
              <a:rPr lang="tr-TR" sz="2400" cap="none" dirty="0">
                <a:latin typeface="Lucida Bright" panose="02040602050505020304" pitchFamily="18" charset="0"/>
              </a:rPr>
              <a:t>. </a:t>
            </a:r>
            <a:r>
              <a:rPr lang="tr-TR" sz="2400" dirty="0" err="1">
                <a:latin typeface="Lucida Bright" panose="02040602050505020304" pitchFamily="18" charset="0"/>
              </a:rPr>
              <a:t>O</a:t>
            </a:r>
            <a:r>
              <a:rPr lang="tr-TR" sz="2400" cap="none" dirty="0" err="1" smtClean="0">
                <a:latin typeface="Lucida Bright" panose="02040602050505020304" pitchFamily="18" charset="0"/>
              </a:rPr>
              <a:t>ur</a:t>
            </a:r>
            <a:r>
              <a:rPr lang="tr-TR" sz="2400" cap="none" dirty="0" smtClean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primary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students</a:t>
            </a:r>
            <a:r>
              <a:rPr lang="tr-TR" sz="2400" cap="none" dirty="0">
                <a:latin typeface="Lucida Bright" panose="02040602050505020304" pitchFamily="18" charset="0"/>
              </a:rPr>
              <a:t>  </a:t>
            </a:r>
            <a:r>
              <a:rPr lang="tr-TR" sz="2400" cap="none" dirty="0" err="1">
                <a:latin typeface="Lucida Bright" panose="02040602050505020304" pitchFamily="18" charset="0"/>
              </a:rPr>
              <a:t>have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 smtClean="0">
                <a:latin typeface="Lucida Bright" panose="02040602050505020304" pitchFamily="18" charset="0"/>
              </a:rPr>
              <a:t>their</a:t>
            </a:r>
            <a:r>
              <a:rPr lang="tr-TR" sz="2400" cap="none" dirty="0" smtClean="0">
                <a:latin typeface="Lucida Bright" panose="02040602050505020304" pitchFamily="18" charset="0"/>
              </a:rPr>
              <a:t>  </a:t>
            </a:r>
            <a:r>
              <a:rPr lang="tr-TR" sz="2400" cap="none" dirty="0" err="1">
                <a:latin typeface="Lucida Bright" panose="02040602050505020304" pitchFamily="18" charset="0"/>
              </a:rPr>
              <a:t>breakfast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dirty="0" err="1" smtClean="0">
                <a:latin typeface="Lucida Bright" panose="02040602050505020304" pitchFamily="18" charset="0"/>
              </a:rPr>
              <a:t>before</a:t>
            </a:r>
            <a:r>
              <a:rPr lang="tr-TR" sz="2400" cap="none" dirty="0" smtClean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the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first</a:t>
            </a:r>
            <a:r>
              <a:rPr lang="tr-TR" sz="2400" cap="none" dirty="0">
                <a:latin typeface="Lucida Bright" panose="02040602050505020304" pitchFamily="18" charset="0"/>
              </a:rPr>
              <a:t> </a:t>
            </a:r>
            <a:r>
              <a:rPr lang="tr-TR" sz="2400" cap="none" dirty="0" err="1">
                <a:latin typeface="Lucida Bright" panose="02040602050505020304" pitchFamily="18" charset="0"/>
              </a:rPr>
              <a:t>lesson</a:t>
            </a:r>
            <a:r>
              <a:rPr lang="tr-TR" sz="2400" cap="none" dirty="0">
                <a:latin typeface="+mn-lt"/>
              </a:rPr>
              <a:t>.</a:t>
            </a:r>
            <a:endParaRPr lang="tr-TR" sz="3200" cap="none" dirty="0">
              <a:latin typeface="+mn-lt"/>
            </a:endParaRP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6 Başlık"/>
          <p:cNvSpPr txBox="1">
            <a:spLocks/>
          </p:cNvSpPr>
          <p:nvPr/>
        </p:nvSpPr>
        <p:spPr>
          <a:xfrm>
            <a:off x="809329" y="1084268"/>
            <a:ext cx="7467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rgbClr val="FF9900"/>
                </a:solidFill>
                <a:latin typeface="Kristen ITC" panose="03050502040202030202" pitchFamily="66" charset="0"/>
              </a:rPr>
              <a:t>Cafeteria</a:t>
            </a:r>
            <a:endParaRPr lang="tr-TR" sz="3600" b="1" dirty="0">
              <a:solidFill>
                <a:srgbClr val="FF9900"/>
              </a:solidFill>
              <a:latin typeface="Kristen ITC" panose="03050502040202030202" pitchFamily="66" charset="0"/>
            </a:endParaRPr>
          </a:p>
        </p:txBody>
      </p:sp>
      <p:pic>
        <p:nvPicPr>
          <p:cNvPr id="7" name="4 İçerik Yer Tutucusu" descr="19e060d86598435c91a010cf8b976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610" y="2697087"/>
            <a:ext cx="6624736" cy="3916885"/>
          </a:xfrm>
          <a:prstGeom prst="rect">
            <a:avLst/>
          </a:prstGeom>
        </p:spPr>
      </p:pic>
      <p:pic>
        <p:nvPicPr>
          <p:cNvPr id="4098" name="Picture 2" descr="C:\Users\aktas\Desktop\0883ff5fef6c6653e62073223f1ba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" y="19080"/>
            <a:ext cx="2267916" cy="16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2304" y="576950"/>
            <a:ext cx="8229600" cy="835826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66"/>
                </a:solidFill>
                <a:latin typeface="Kristen ITC" panose="03050502040202030202" pitchFamily="66" charset="0"/>
              </a:rPr>
              <a:t>P</a:t>
            </a:r>
            <a:r>
              <a:rPr lang="tr-TR" sz="36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layground</a:t>
            </a:r>
            <a:endParaRPr lang="tr-TR" sz="3600" b="1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ktas\Desktop\Hl1I7gJ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1916831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ktas\Desktop\wzMKzh7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27" y="1916831"/>
            <a:ext cx="302433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4971" y="3742665"/>
            <a:ext cx="308772" cy="308772"/>
          </a:xfrm>
          <a:prstGeom prst="rect">
            <a:avLst/>
          </a:prstGeom>
        </p:spPr>
      </p:pic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282" y="2780928"/>
            <a:ext cx="308772" cy="308772"/>
          </a:xfrm>
          <a:prstGeom prst="rect">
            <a:avLst/>
          </a:prstGeom>
        </p:spPr>
      </p:pic>
      <p:pic>
        <p:nvPicPr>
          <p:cNvPr id="8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9304" y="3267921"/>
            <a:ext cx="316496" cy="3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5229200"/>
            <a:ext cx="8003232" cy="850106"/>
          </a:xfrm>
        </p:spPr>
        <p:txBody>
          <a:bodyPr>
            <a:normAutofit/>
          </a:bodyPr>
          <a:lstStyle/>
          <a:p>
            <a:r>
              <a:rPr lang="tr-TR" sz="3200" b="1" cap="none" dirty="0" err="1">
                <a:solidFill>
                  <a:srgbClr val="CC00CC"/>
                </a:solidFill>
                <a:latin typeface="Kristen ITC" panose="03050502040202030202" pitchFamily="66" charset="0"/>
              </a:rPr>
              <a:t>Our</a:t>
            </a:r>
            <a:r>
              <a:rPr lang="tr-TR" sz="3200" b="1" cap="none" dirty="0">
                <a:solidFill>
                  <a:srgbClr val="CC00CC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cap="none" dirty="0" err="1" smtClean="0">
                <a:solidFill>
                  <a:srgbClr val="CC00CC"/>
                </a:solidFill>
                <a:latin typeface="Kristen ITC" panose="03050502040202030202" pitchFamily="66" charset="0"/>
              </a:rPr>
              <a:t>classroom</a:t>
            </a:r>
            <a:r>
              <a:rPr lang="tr-TR" sz="3200" b="1" cap="none" dirty="0" smtClean="0">
                <a:solidFill>
                  <a:srgbClr val="CC00CC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cap="none" dirty="0">
                <a:solidFill>
                  <a:srgbClr val="CC00CC"/>
                </a:solidFill>
                <a:latin typeface="Kristen ITC" panose="03050502040202030202" pitchFamily="66" charset="0"/>
              </a:rPr>
              <a:t>in </a:t>
            </a:r>
            <a:r>
              <a:rPr lang="tr-TR" sz="3200" b="1" cap="none" dirty="0" smtClean="0">
                <a:solidFill>
                  <a:srgbClr val="CC00CC"/>
                </a:solidFill>
                <a:latin typeface="Kristen ITC" panose="03050502040202030202" pitchFamily="66" charset="0"/>
              </a:rPr>
              <a:t>4th </a:t>
            </a:r>
            <a:r>
              <a:rPr lang="tr-TR" sz="3200" b="1" cap="none" dirty="0" err="1" smtClean="0">
                <a:solidFill>
                  <a:srgbClr val="CC00CC"/>
                </a:solidFill>
                <a:latin typeface="Kristen ITC" panose="03050502040202030202" pitchFamily="66" charset="0"/>
              </a:rPr>
              <a:t>grade</a:t>
            </a:r>
            <a:r>
              <a:rPr lang="tr-TR" sz="3200" b="1" cap="none" dirty="0" smtClean="0">
                <a:solidFill>
                  <a:srgbClr val="CC00CC"/>
                </a:solidFill>
                <a:latin typeface="Kristen ITC" panose="03050502040202030202" pitchFamily="66" charset="0"/>
              </a:rPr>
              <a:t> </a:t>
            </a:r>
            <a:endParaRPr lang="tr-TR" sz="3200" b="1" dirty="0">
              <a:solidFill>
                <a:srgbClr val="CC00CC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tas\Desktop\waWjVUl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5204"/>
            <a:ext cx="6070619" cy="39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ktas\Desktop\z6z8x_F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5617"/>
            <a:ext cx="6048672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79" y="1106739"/>
            <a:ext cx="5976664" cy="42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364969" y="56068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3rd </a:t>
            </a:r>
            <a:r>
              <a:rPr lang="tr-TR" sz="24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graders</a:t>
            </a:r>
            <a:r>
              <a:rPr lang="tr-TR" sz="24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’ English Show</a:t>
            </a:r>
            <a:endParaRPr lang="tr-TR" sz="24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ktas\Desktop\kTZzxBI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740"/>
            <a:ext cx="6192688" cy="46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060848"/>
            <a:ext cx="617543" cy="617543"/>
          </a:xfrm>
          <a:prstGeom prst="rect">
            <a:avLst/>
          </a:prstGeom>
        </p:spPr>
      </p:pic>
      <p:pic>
        <p:nvPicPr>
          <p:cNvPr id="5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011789"/>
            <a:ext cx="617543" cy="61754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7584" y="530120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1st </a:t>
            </a:r>
            <a:r>
              <a:rPr lang="tr-TR" sz="28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grade</a:t>
            </a:r>
            <a:r>
              <a:rPr lang="tr-TR" sz="2800" b="1" dirty="0" err="1">
                <a:solidFill>
                  <a:srgbClr val="FF0066"/>
                </a:solidFill>
                <a:latin typeface="Kristen ITC" panose="03050502040202030202" pitchFamily="66" charset="0"/>
              </a:rPr>
              <a:t>r</a:t>
            </a:r>
            <a:r>
              <a:rPr lang="tr-TR" sz="28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s</a:t>
            </a:r>
            <a:r>
              <a:rPr lang="tr-TR" sz="28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love</a:t>
            </a:r>
            <a:r>
              <a:rPr lang="tr-TR" sz="28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learning</a:t>
            </a:r>
            <a:r>
              <a:rPr lang="tr-TR" sz="28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English!</a:t>
            </a:r>
            <a:endParaRPr lang="tr-TR" sz="2800" b="1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ktas\Desktop\swdn8pK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98" y="1340768"/>
            <a:ext cx="43006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0080" y="3215777"/>
            <a:ext cx="501255" cy="501255"/>
          </a:xfrm>
          <a:prstGeom prst="rect">
            <a:avLst/>
          </a:prstGeom>
        </p:spPr>
      </p:pic>
      <p:pic>
        <p:nvPicPr>
          <p:cNvPr id="3074" name="Picture 2" descr="C:\Users\aktas\Desktop\65XN15-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24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as\Desktop\zmoBEpD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2975"/>
            <a:ext cx="6624736" cy="42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331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Our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primary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students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in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the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 smtClean="0">
                <a:solidFill>
                  <a:srgbClr val="00CC00"/>
                </a:solidFill>
                <a:latin typeface="Kristen ITC" panose="03050502040202030202" pitchFamily="66" charset="0"/>
              </a:rPr>
              <a:t>garden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!</a:t>
            </a:r>
            <a:r>
              <a:rPr lang="tr-TR" sz="24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/>
            </a:r>
            <a:b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</a:b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We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sometimes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do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our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lesson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activities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b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</a:b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in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the</a:t>
            </a:r>
            <a:r>
              <a:rPr lang="tr-TR" sz="2400" b="1" dirty="0">
                <a:solidFill>
                  <a:srgbClr val="00CC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>
                <a:solidFill>
                  <a:srgbClr val="00CC00"/>
                </a:solidFill>
                <a:latin typeface="Kristen ITC" panose="03050502040202030202" pitchFamily="66" charset="0"/>
              </a:rPr>
              <a:t>garden</a:t>
            </a:r>
            <a:r>
              <a:rPr lang="tr-TR" sz="2400" dirty="0">
                <a:solidFill>
                  <a:srgbClr val="00CC00"/>
                </a:solidFill>
                <a:latin typeface="Kristen ITC" panose="03050502040202030202" pitchFamily="66" charset="0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319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ktas\Desktop\turkey-location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17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şağı Ok 1"/>
          <p:cNvSpPr/>
          <p:nvPr/>
        </p:nvSpPr>
        <p:spPr>
          <a:xfrm rot="18985448">
            <a:off x="4242499" y="2424247"/>
            <a:ext cx="252541" cy="6074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as\Desktop\SQ4Z9UUg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624736" cy="40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51520" y="55892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Our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kindergarten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students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do </a:t>
            </a:r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activities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in </a:t>
            </a:r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the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 </a:t>
            </a:r>
            <a:r>
              <a:rPr lang="tr-TR" sz="2400" b="1" dirty="0" err="1" smtClean="0">
                <a:solidFill>
                  <a:srgbClr val="FF6600"/>
                </a:solidFill>
                <a:latin typeface="Kristen ITC" panose="03050502040202030202" pitchFamily="66" charset="0"/>
              </a:rPr>
              <a:t>garden</a:t>
            </a:r>
            <a:r>
              <a:rPr lang="tr-TR" sz="2400" b="1" dirty="0" smtClean="0">
                <a:solidFill>
                  <a:srgbClr val="FF6600"/>
                </a:solidFill>
                <a:latin typeface="Kristen ITC" panose="03050502040202030202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ed8977a16de420b9aa6c3ff182c3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110762" cy="3717661"/>
          </a:xfrm>
        </p:spPr>
      </p:pic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328" y="5085184"/>
            <a:ext cx="7427168" cy="935071"/>
          </a:xfrm>
        </p:spPr>
        <p:txBody>
          <a:bodyPr>
            <a:normAutofit/>
          </a:bodyPr>
          <a:lstStyle/>
          <a:p>
            <a:r>
              <a:rPr lang="tr-TR" sz="32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Our</a:t>
            </a:r>
            <a:r>
              <a:rPr lang="tr-TR" sz="32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students</a:t>
            </a:r>
            <a:r>
              <a:rPr lang="tr-TR" sz="32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love</a:t>
            </a:r>
            <a:r>
              <a:rPr lang="tr-TR" sz="3200" b="1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playing</a:t>
            </a:r>
            <a:r>
              <a:rPr lang="tr-TR" sz="32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32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chess</a:t>
            </a:r>
            <a:r>
              <a:rPr lang="tr-TR" sz="32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.</a:t>
            </a:r>
            <a:endParaRPr lang="tr-TR" sz="3200" b="1" dirty="0">
              <a:solidFill>
                <a:srgbClr val="FF0066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3 İçerik Yer Tutucusu" descr="1dcaff8517014961aa0d0c91f3db9e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525963" cy="4525963"/>
          </a:xfrm>
        </p:spPr>
      </p:pic>
      <p:sp>
        <p:nvSpPr>
          <p:cNvPr id="6" name="5 Dikdörtgen"/>
          <p:cNvSpPr/>
          <p:nvPr/>
        </p:nvSpPr>
        <p:spPr>
          <a:xfrm>
            <a:off x="4356236" y="3244334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ym typeface="Wingdings" pitchFamily="2" charset="2"/>
              </a:rPr>
              <a:t> </a:t>
            </a:r>
            <a:endParaRPr lang="tr-TR" dirty="0"/>
          </a:p>
        </p:txBody>
      </p:sp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834571"/>
            <a:ext cx="432048" cy="432048"/>
          </a:xfrm>
          <a:prstGeom prst="rect">
            <a:avLst/>
          </a:prstGeom>
        </p:spPr>
      </p:pic>
      <p:pic>
        <p:nvPicPr>
          <p:cNvPr id="8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96952"/>
            <a:ext cx="432048" cy="432048"/>
          </a:xfrm>
          <a:prstGeom prst="rect">
            <a:avLst/>
          </a:prstGeom>
        </p:spPr>
      </p:pic>
      <p:pic>
        <p:nvPicPr>
          <p:cNvPr id="9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61806"/>
            <a:ext cx="432048" cy="432048"/>
          </a:xfrm>
          <a:prstGeom prst="rect">
            <a:avLst/>
          </a:prstGeom>
        </p:spPr>
      </p:pic>
      <p:pic>
        <p:nvPicPr>
          <p:cNvPr id="10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28800"/>
            <a:ext cx="432048" cy="432048"/>
          </a:xfrm>
          <a:prstGeom prst="rect">
            <a:avLst/>
          </a:prstGeom>
        </p:spPr>
      </p:pic>
      <p:pic>
        <p:nvPicPr>
          <p:cNvPr id="11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432048" cy="432048"/>
          </a:xfrm>
          <a:prstGeom prst="rect">
            <a:avLst/>
          </a:prstGeom>
        </p:spPr>
      </p:pic>
      <p:pic>
        <p:nvPicPr>
          <p:cNvPr id="1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tas\Desktop\istockphoto-946495138-612x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800200" cy="15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7975" y="5390945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cap="none" dirty="0" err="1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Students</a:t>
            </a:r>
            <a:r>
              <a:rPr lang="tr-TR" sz="2800" b="1" cap="none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 in PE </a:t>
            </a:r>
            <a:r>
              <a:rPr lang="tr-TR" sz="2800" b="1" cap="none" dirty="0" err="1" smtClean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rPr>
              <a:t>lesson</a:t>
            </a:r>
            <a:endParaRPr lang="tr-TR" sz="2800" b="1" cap="none" dirty="0">
              <a:solidFill>
                <a:schemeClr val="accent6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3 İçerik Yer Tutucusu" descr="591bd0060e7943d8b56158cebbf150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5904655" cy="4475107"/>
          </a:xfrm>
        </p:spPr>
      </p:pic>
      <p:pic>
        <p:nvPicPr>
          <p:cNvPr id="5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2329" y="2325490"/>
            <a:ext cx="252089" cy="252089"/>
          </a:xfrm>
          <a:prstGeom prst="rect">
            <a:avLst/>
          </a:prstGeom>
        </p:spPr>
      </p:pic>
      <p:pic>
        <p:nvPicPr>
          <p:cNvPr id="6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97788"/>
            <a:ext cx="255405" cy="255405"/>
          </a:xfrm>
          <a:prstGeom prst="rect">
            <a:avLst/>
          </a:prstGeom>
        </p:spPr>
      </p:pic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173" y="2429712"/>
            <a:ext cx="295731" cy="295731"/>
          </a:xfrm>
          <a:prstGeom prst="rect">
            <a:avLst/>
          </a:prstGeom>
        </p:spPr>
      </p:pic>
      <p:pic>
        <p:nvPicPr>
          <p:cNvPr id="8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ktas\Desktop\143-1434691_pe-clipart-p-e-class-clipart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93166"/>
            <a:ext cx="1895111" cy="17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1691" y="5301208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Kristen ITC" panose="03050502040202030202" pitchFamily="66" charset="0"/>
              </a:rPr>
              <a:t>A</a:t>
            </a:r>
            <a:r>
              <a:rPr lang="tr-TR" sz="2800" b="1" cap="none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t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the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weekend</a:t>
            </a:r>
            <a:r>
              <a:rPr lang="tr-TR" sz="2800" b="1" cap="none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students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have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the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ability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to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participate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in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different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00"/>
                </a:solidFill>
                <a:latin typeface="Kristen ITC" panose="03050502040202030202" pitchFamily="66" charset="0"/>
              </a:rPr>
              <a:t>courses</a:t>
            </a:r>
            <a:r>
              <a:rPr lang="tr-TR" sz="2800" b="1" cap="none" dirty="0">
                <a:solidFill>
                  <a:srgbClr val="FF0000"/>
                </a:solidFill>
                <a:latin typeface="Kristen ITC" panose="03050502040202030202" pitchFamily="66" charset="0"/>
              </a:rPr>
              <a:t>.</a:t>
            </a:r>
          </a:p>
        </p:txBody>
      </p:sp>
      <p:pic>
        <p:nvPicPr>
          <p:cNvPr id="4" name="3 İçerik Yer Tutucusu" descr="3c020c8833ca40928af8ee4e30cd3b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06739"/>
            <a:ext cx="6808836" cy="4216646"/>
          </a:xfrm>
        </p:spPr>
      </p:pic>
      <p:pic>
        <p:nvPicPr>
          <p:cNvPr id="5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36912"/>
            <a:ext cx="432048" cy="432048"/>
          </a:xfrm>
          <a:prstGeom prst="rect">
            <a:avLst/>
          </a:prstGeom>
        </p:spPr>
      </p:pic>
      <p:pic>
        <p:nvPicPr>
          <p:cNvPr id="6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57562"/>
            <a:ext cx="432048" cy="432048"/>
          </a:xfrm>
          <a:prstGeom prst="rect">
            <a:avLst/>
          </a:prstGeom>
        </p:spPr>
      </p:pic>
      <p:pic>
        <p:nvPicPr>
          <p:cNvPr id="7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834" y="2775420"/>
            <a:ext cx="432048" cy="432048"/>
          </a:xfrm>
          <a:prstGeom prst="rect">
            <a:avLst/>
          </a:prstGeom>
        </p:spPr>
      </p:pic>
      <p:pic>
        <p:nvPicPr>
          <p:cNvPr id="8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895" y="2817097"/>
            <a:ext cx="432048" cy="432048"/>
          </a:xfrm>
          <a:prstGeom prst="rect">
            <a:avLst/>
          </a:prstGeom>
        </p:spPr>
      </p:pic>
      <p:pic>
        <p:nvPicPr>
          <p:cNvPr id="9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031" y="2741538"/>
            <a:ext cx="432048" cy="432048"/>
          </a:xfrm>
          <a:prstGeom prst="rect">
            <a:avLst/>
          </a:prstGeom>
        </p:spPr>
      </p:pic>
      <p:pic>
        <p:nvPicPr>
          <p:cNvPr id="10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3701" y="2146524"/>
            <a:ext cx="432048" cy="432048"/>
          </a:xfrm>
          <a:prstGeom prst="rect">
            <a:avLst/>
          </a:prstGeom>
        </p:spPr>
      </p:pic>
      <p:pic>
        <p:nvPicPr>
          <p:cNvPr id="11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78572"/>
            <a:ext cx="432048" cy="432048"/>
          </a:xfrm>
          <a:prstGeom prst="rect">
            <a:avLst/>
          </a:prstGeom>
        </p:spPr>
      </p:pic>
      <p:pic>
        <p:nvPicPr>
          <p:cNvPr id="1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0339" y="3933056"/>
            <a:ext cx="8208912" cy="2159028"/>
          </a:xfrm>
        </p:spPr>
        <p:txBody>
          <a:bodyPr>
            <a:normAutofit/>
          </a:bodyPr>
          <a:lstStyle/>
          <a:p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From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our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social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cultural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courses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. </a:t>
            </a:r>
            <a:r>
              <a:rPr lang="tr-TR" sz="28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/>
            </a:r>
            <a:br>
              <a:rPr lang="tr-TR" sz="28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</a:br>
            <a:r>
              <a:rPr lang="tr-TR" sz="28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We</a:t>
            </a:r>
            <a:r>
              <a:rPr lang="tr-TR" sz="28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 smtClean="0">
                <a:solidFill>
                  <a:srgbClr val="FF0066"/>
                </a:solidFill>
                <a:latin typeface="Kristen ITC" panose="03050502040202030202" pitchFamily="66" charset="0"/>
              </a:rPr>
              <a:t>also</a:t>
            </a:r>
            <a:r>
              <a:rPr lang="tr-TR" sz="2800" b="1" cap="none" dirty="0" smtClean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have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music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courses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for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our</a:t>
            </a:r>
            <a:r>
              <a:rPr lang="tr-TR" sz="2800" b="1" cap="none" dirty="0">
                <a:solidFill>
                  <a:srgbClr val="FF0066"/>
                </a:solidFill>
                <a:latin typeface="Kristen ITC" panose="03050502040202030202" pitchFamily="66" charset="0"/>
              </a:rPr>
              <a:t> </a:t>
            </a:r>
            <a:r>
              <a:rPr lang="tr-TR" sz="2800" b="1" cap="none" dirty="0" err="1">
                <a:solidFill>
                  <a:srgbClr val="FF0066"/>
                </a:solidFill>
                <a:latin typeface="Kristen ITC" panose="03050502040202030202" pitchFamily="66" charset="0"/>
              </a:rPr>
              <a:t>students</a:t>
            </a:r>
            <a:r>
              <a:rPr lang="tr-TR" sz="2800" dirty="0">
                <a:solidFill>
                  <a:srgbClr val="CC00CC"/>
                </a:solidFill>
                <a:latin typeface="Kristen ITC" panose="03050502040202030202" pitchFamily="66" charset="0"/>
              </a:rPr>
              <a:t>.</a:t>
            </a:r>
          </a:p>
        </p:txBody>
      </p:sp>
      <p:pic>
        <p:nvPicPr>
          <p:cNvPr id="7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tas\Desktop\pe-clipart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15" y="5534825"/>
            <a:ext cx="3240360" cy="1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tas\Desktop\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5" y="1106739"/>
            <a:ext cx="558800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868553"/>
            <a:ext cx="504056" cy="432048"/>
          </a:xfrm>
          <a:prstGeom prst="rect">
            <a:avLst/>
          </a:prstGeom>
        </p:spPr>
      </p:pic>
      <p:pic>
        <p:nvPicPr>
          <p:cNvPr id="13" name="3 İçerik Yer Tutucusu" descr="laughing-smiley-face-clip-art-clipart-panda-free-clipart-images-r4Xr5A-clipar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9548" y="2300601"/>
            <a:ext cx="50405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844824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latin typeface="Kristen ITC" panose="03050502040202030202" pitchFamily="66" charset="0"/>
              </a:rPr>
              <a:t>LOTS OF LOVE FROM TURKEY!</a:t>
            </a:r>
            <a:endParaRPr lang="tr-TR" b="1" dirty="0">
              <a:latin typeface="Kristen ITC" panose="03050502040202030202" pitchFamily="66" charset="0"/>
            </a:endParaRPr>
          </a:p>
        </p:txBody>
      </p:sp>
      <p:pic>
        <p:nvPicPr>
          <p:cNvPr id="9219" name="Picture 3" descr="C:\Users\aktas\Desktop\map-of-turkey-turkish-flag-vector-8562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5" y="2852936"/>
            <a:ext cx="5876528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ktas\Desktop\thank-you-typography-text-with-love-heart-vector-22338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0866"/>
            <a:ext cx="6393245" cy="39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ktas\Desktop\Izmir-on-Map-of-Turk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29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şağı Ok 7"/>
          <p:cNvSpPr/>
          <p:nvPr/>
        </p:nvSpPr>
        <p:spPr>
          <a:xfrm rot="19314456">
            <a:off x="999695" y="2954462"/>
            <a:ext cx="426689" cy="10348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66580" y="4149080"/>
            <a:ext cx="102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İZMİR</a:t>
            </a:r>
            <a:endParaRPr lang="tr-TR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12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9497"/>
            <a:ext cx="6539205" cy="4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şağı Ok 10"/>
          <p:cNvSpPr/>
          <p:nvPr/>
        </p:nvSpPr>
        <p:spPr>
          <a:xfrm rot="19429064">
            <a:off x="3170855" y="2895492"/>
            <a:ext cx="576064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923928" y="35435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BORNOVA</a:t>
            </a:r>
            <a:endParaRPr lang="tr-TR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06739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latin typeface="Kristen ITC" panose="03050502040202030202" pitchFamily="66" charset="0"/>
              </a:rPr>
              <a:t>About</a:t>
            </a:r>
            <a:r>
              <a:rPr lang="tr-TR" b="1" dirty="0" smtClean="0">
                <a:latin typeface="Kristen ITC" panose="03050502040202030202" pitchFamily="66" charset="0"/>
              </a:rPr>
              <a:t> us</a:t>
            </a:r>
            <a:endParaRPr lang="tr-TR" b="1" dirty="0">
              <a:latin typeface="Kristen ITC" panose="03050502040202030202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	</a:t>
            </a:r>
            <a:endParaRPr lang="tr-TR" sz="3600" dirty="0" smtClean="0"/>
          </a:p>
          <a:p>
            <a:pPr>
              <a:buNone/>
            </a:pPr>
            <a:r>
              <a:rPr lang="tr-TR" sz="3000" dirty="0" smtClean="0"/>
              <a:t>	</a:t>
            </a:r>
            <a:r>
              <a:rPr lang="tr-TR" sz="3000" dirty="0" err="1" smtClean="0"/>
              <a:t>Our</a:t>
            </a:r>
            <a:r>
              <a:rPr lang="tr-TR" sz="3000" dirty="0" smtClean="0"/>
              <a:t> </a:t>
            </a:r>
            <a:r>
              <a:rPr lang="tr-TR" sz="3000" dirty="0" err="1" smtClean="0"/>
              <a:t>school</a:t>
            </a:r>
            <a:r>
              <a:rPr lang="tr-TR" sz="3000" dirty="0" smtClean="0"/>
              <a:t> </a:t>
            </a:r>
            <a:r>
              <a:rPr lang="tr-TR" sz="3000" dirty="0" smtClean="0">
                <a:solidFill>
                  <a:srgbClr val="C00000"/>
                </a:solidFill>
              </a:rPr>
              <a:t>‘</a:t>
            </a:r>
            <a:r>
              <a:rPr lang="tr-TR" sz="3000" b="1" dirty="0" err="1" smtClean="0">
                <a:solidFill>
                  <a:srgbClr val="C00000"/>
                </a:solidFill>
              </a:rPr>
              <a:t>Private</a:t>
            </a:r>
            <a:r>
              <a:rPr lang="tr-TR" sz="3000" b="1" dirty="0" smtClean="0">
                <a:solidFill>
                  <a:srgbClr val="C00000"/>
                </a:solidFill>
              </a:rPr>
              <a:t> Bornova </a:t>
            </a:r>
            <a:r>
              <a:rPr lang="tr-TR" sz="3000" b="1" dirty="0" err="1" smtClean="0">
                <a:solidFill>
                  <a:srgbClr val="C00000"/>
                </a:solidFill>
              </a:rPr>
              <a:t>College</a:t>
            </a:r>
            <a:r>
              <a:rPr lang="tr-TR" sz="3000" dirty="0" smtClean="0">
                <a:solidFill>
                  <a:srgbClr val="C00000"/>
                </a:solidFill>
              </a:rPr>
              <a:t>’</a:t>
            </a:r>
            <a:r>
              <a:rPr lang="tr-TR" sz="3000" dirty="0" smtClean="0"/>
              <a:t> </a:t>
            </a:r>
            <a:r>
              <a:rPr lang="tr-TR" sz="3000" dirty="0" err="1" smtClean="0"/>
              <a:t>was</a:t>
            </a:r>
            <a:r>
              <a:rPr lang="tr-TR" sz="3000" dirty="0" smtClean="0"/>
              <a:t> </a:t>
            </a:r>
            <a:r>
              <a:rPr lang="tr-TR" sz="3000" dirty="0" err="1" smtClean="0"/>
              <a:t>founded</a:t>
            </a:r>
            <a:r>
              <a:rPr lang="tr-TR" sz="3000" dirty="0" smtClean="0"/>
              <a:t> in 1994.</a:t>
            </a:r>
          </a:p>
          <a:p>
            <a:pPr>
              <a:buNone/>
            </a:pPr>
            <a:r>
              <a:rPr lang="tr-TR" sz="3000" dirty="0"/>
              <a:t> </a:t>
            </a:r>
            <a:r>
              <a:rPr lang="tr-TR" sz="3000" dirty="0" smtClean="0"/>
              <a:t>   </a:t>
            </a:r>
            <a:r>
              <a:rPr lang="tr-TR" sz="3000" dirty="0" err="1" smtClean="0"/>
              <a:t>Our</a:t>
            </a:r>
            <a:r>
              <a:rPr lang="tr-TR" sz="3000" dirty="0" smtClean="0"/>
              <a:t> </a:t>
            </a:r>
            <a:r>
              <a:rPr lang="tr-TR" sz="3000" dirty="0" err="1" smtClean="0"/>
              <a:t>school</a:t>
            </a:r>
            <a:r>
              <a:rPr lang="tr-TR" sz="3000" dirty="0" smtClean="0"/>
              <a:t> </a:t>
            </a:r>
            <a:r>
              <a:rPr lang="tr-TR" sz="3000" dirty="0" err="1" smtClean="0"/>
              <a:t>campus</a:t>
            </a:r>
            <a:r>
              <a:rPr lang="tr-TR" sz="3000" dirty="0" smtClean="0"/>
              <a:t> is in </a:t>
            </a:r>
            <a:r>
              <a:rPr lang="tr-TR" sz="3000" dirty="0" err="1" smtClean="0"/>
              <a:t>the</a:t>
            </a:r>
            <a:r>
              <a:rPr lang="tr-TR" sz="3000" dirty="0" smtClean="0"/>
              <a:t> </a:t>
            </a:r>
            <a:r>
              <a:rPr lang="tr-TR" sz="3000" dirty="0" err="1" smtClean="0"/>
              <a:t>town</a:t>
            </a:r>
            <a:r>
              <a:rPr lang="tr-TR" sz="3000" dirty="0" smtClean="0"/>
              <a:t> of Bornova in İzmir, a </a:t>
            </a:r>
            <a:r>
              <a:rPr lang="tr-TR" sz="3000" dirty="0" err="1" smtClean="0"/>
              <a:t>beautiful</a:t>
            </a:r>
            <a:r>
              <a:rPr lang="tr-TR" sz="3000" dirty="0" smtClean="0"/>
              <a:t> </a:t>
            </a:r>
            <a:r>
              <a:rPr lang="tr-TR" sz="3000" dirty="0" err="1" smtClean="0"/>
              <a:t>city</a:t>
            </a:r>
            <a:r>
              <a:rPr lang="tr-TR" sz="3000" dirty="0" smtClean="0"/>
              <a:t> in </a:t>
            </a:r>
            <a:r>
              <a:rPr lang="tr-TR" sz="3000" dirty="0" err="1" smtClean="0"/>
              <a:t>the</a:t>
            </a:r>
            <a:r>
              <a:rPr lang="tr-TR" sz="3000" dirty="0" smtClean="0"/>
              <a:t> </a:t>
            </a:r>
            <a:r>
              <a:rPr lang="tr-TR" sz="3000" dirty="0" err="1" smtClean="0"/>
              <a:t>Aegean</a:t>
            </a:r>
            <a:r>
              <a:rPr lang="tr-TR" sz="3000" dirty="0" smtClean="0"/>
              <a:t> </a:t>
            </a:r>
            <a:r>
              <a:rPr lang="tr-TR" sz="3000" dirty="0" err="1" smtClean="0"/>
              <a:t>Region</a:t>
            </a:r>
            <a:r>
              <a:rPr lang="tr-TR" sz="3000" dirty="0" smtClean="0"/>
              <a:t> of </a:t>
            </a:r>
            <a:r>
              <a:rPr lang="tr-TR" sz="3000" dirty="0" err="1" smtClean="0"/>
              <a:t>Turkey</a:t>
            </a:r>
            <a:r>
              <a:rPr lang="tr-TR" sz="3000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r-TR" b="1" dirty="0" err="1" smtClean="0">
                <a:latin typeface="Kristen ITC" panose="03050502040202030202" pitchFamily="66" charset="0"/>
              </a:rPr>
              <a:t>About</a:t>
            </a:r>
            <a:r>
              <a:rPr lang="tr-TR" b="1" dirty="0" smtClean="0">
                <a:latin typeface="Kristen ITC" panose="03050502040202030202" pitchFamily="66" charset="0"/>
              </a:rPr>
              <a:t> </a:t>
            </a:r>
            <a:r>
              <a:rPr lang="tr-TR" b="1" dirty="0">
                <a:latin typeface="Kristen ITC" panose="03050502040202030202" pitchFamily="66" charset="0"/>
              </a:rPr>
              <a:t>u</a:t>
            </a:r>
            <a:r>
              <a:rPr lang="tr-TR" b="1" dirty="0" smtClean="0">
                <a:latin typeface="Kristen ITC" panose="03050502040202030202" pitchFamily="66" charset="0"/>
              </a:rPr>
              <a:t>s</a:t>
            </a:r>
            <a:endParaRPr lang="tr-TR" b="1" dirty="0">
              <a:latin typeface="Kristen ITC" panose="03050502040202030202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err="1" smtClean="0"/>
              <a:t>Our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 </a:t>
            </a:r>
            <a:r>
              <a:rPr lang="tr-TR" sz="2800" dirty="0" smtClean="0"/>
              <a:t>had </a:t>
            </a:r>
            <a:r>
              <a:rPr lang="tr-TR" sz="2800" dirty="0" smtClean="0"/>
              <a:t>80 </a:t>
            </a:r>
            <a:r>
              <a:rPr lang="tr-TR" sz="2800" dirty="0" err="1" smtClean="0"/>
              <a:t>students</a:t>
            </a:r>
            <a:r>
              <a:rPr lang="tr-TR" sz="2800" dirty="0" smtClean="0"/>
              <a:t> in </a:t>
            </a:r>
            <a:r>
              <a:rPr lang="tr-TR" sz="2800" dirty="0" err="1" smtClean="0"/>
              <a:t>Private</a:t>
            </a:r>
            <a:r>
              <a:rPr lang="tr-TR" sz="2800" dirty="0" smtClean="0"/>
              <a:t> Bornova High School </a:t>
            </a:r>
            <a:r>
              <a:rPr lang="tr-TR" sz="2800" dirty="0" err="1" smtClean="0"/>
              <a:t>then</a:t>
            </a:r>
            <a:r>
              <a:rPr lang="tr-TR" sz="2800" dirty="0" smtClean="0"/>
              <a:t>. 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err="1" smtClean="0"/>
              <a:t>Now</a:t>
            </a:r>
            <a:r>
              <a:rPr lang="tr-TR" sz="2800" dirty="0" smtClean="0"/>
              <a:t>, </a:t>
            </a:r>
            <a:r>
              <a:rPr lang="tr-TR" sz="2800" dirty="0" err="1" smtClean="0"/>
              <a:t>we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a </a:t>
            </a:r>
            <a:r>
              <a:rPr lang="tr-TR" sz="2800" dirty="0" err="1" smtClean="0"/>
              <a:t>preschool</a:t>
            </a:r>
            <a:r>
              <a:rPr lang="tr-TR" sz="2800" dirty="0" smtClean="0"/>
              <a:t>, a </a:t>
            </a:r>
            <a:r>
              <a:rPr lang="tr-TR" sz="2800" dirty="0" err="1" smtClean="0"/>
              <a:t>primary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, </a:t>
            </a:r>
          </a:p>
          <a:p>
            <a:pPr marL="0" indent="0">
              <a:buNone/>
            </a:pPr>
            <a:r>
              <a:rPr lang="tr-TR" sz="2800" dirty="0" smtClean="0"/>
              <a:t>a </a:t>
            </a:r>
            <a:r>
              <a:rPr lang="tr-TR" sz="2800" dirty="0" err="1" smtClean="0"/>
              <a:t>secondary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, a </a:t>
            </a:r>
            <a:r>
              <a:rPr lang="tr-TR" sz="2800" dirty="0" err="1" smtClean="0"/>
              <a:t>science</a:t>
            </a:r>
            <a:r>
              <a:rPr lang="tr-TR" sz="2800" dirty="0" smtClean="0"/>
              <a:t> </a:t>
            </a:r>
            <a:r>
              <a:rPr lang="tr-TR" sz="2800" dirty="0" err="1" smtClean="0"/>
              <a:t>high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</a:p>
          <a:p>
            <a:pPr marL="0" indent="0">
              <a:buNone/>
            </a:pPr>
            <a:r>
              <a:rPr lang="tr-TR" sz="2800" dirty="0" smtClean="0"/>
              <a:t>a </a:t>
            </a:r>
            <a:r>
              <a:rPr lang="tr-TR" sz="2800" dirty="0" err="1" smtClean="0"/>
              <a:t>high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over</a:t>
            </a:r>
            <a:r>
              <a:rPr lang="tr-TR" sz="2800" dirty="0" smtClean="0"/>
              <a:t> 900 </a:t>
            </a:r>
            <a:r>
              <a:rPr lang="tr-TR" sz="2800" dirty="0" err="1" smtClean="0"/>
              <a:t>students</a:t>
            </a:r>
            <a:r>
              <a:rPr lang="tr-TR" sz="2800" dirty="0" smtClean="0"/>
              <a:t>. 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primary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 </a:t>
            </a:r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43 </a:t>
            </a:r>
            <a:r>
              <a:rPr lang="tr-TR" sz="2800" dirty="0" err="1" smtClean="0"/>
              <a:t>teachers</a:t>
            </a:r>
            <a:r>
              <a:rPr lang="tr-TR" sz="2800" dirty="0" smtClean="0"/>
              <a:t>, 1 </a:t>
            </a:r>
            <a:r>
              <a:rPr lang="tr-TR" sz="2800" dirty="0" err="1" smtClean="0"/>
              <a:t>assistant</a:t>
            </a:r>
            <a:r>
              <a:rPr lang="tr-TR" sz="2800" dirty="0" smtClean="0"/>
              <a:t>      </a:t>
            </a:r>
            <a:r>
              <a:rPr lang="tr-TR" sz="2800" dirty="0" err="1" smtClean="0"/>
              <a:t>manager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1 </a:t>
            </a:r>
            <a:r>
              <a:rPr lang="tr-TR" sz="2800" dirty="0" err="1" smtClean="0"/>
              <a:t>manager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FF00"/>
                </a:solidFill>
                <a:latin typeface="Kristen ITC" panose="03050502040202030202" pitchFamily="66" charset="0"/>
              </a:rPr>
              <a:t>Campus</a:t>
            </a:r>
            <a:endParaRPr lang="tr-TR" b="1" dirty="0">
              <a:solidFill>
                <a:srgbClr val="00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tr-TR" sz="2800" dirty="0" err="1" smtClean="0"/>
              <a:t>In</a:t>
            </a:r>
            <a:r>
              <a:rPr lang="tr-TR" sz="2800" dirty="0" smtClean="0"/>
              <a:t> </a:t>
            </a:r>
            <a:r>
              <a:rPr lang="tr-TR" sz="2800" dirty="0" err="1" smtClean="0"/>
              <a:t>our</a:t>
            </a:r>
            <a:r>
              <a:rPr lang="tr-TR" sz="2800" dirty="0" smtClean="0"/>
              <a:t> </a:t>
            </a:r>
            <a:r>
              <a:rPr lang="tr-TR" sz="2800" dirty="0" err="1" smtClean="0"/>
              <a:t>campus</a:t>
            </a:r>
            <a:r>
              <a:rPr lang="tr-TR" sz="2800" dirty="0" smtClean="0"/>
              <a:t> </a:t>
            </a:r>
            <a:r>
              <a:rPr lang="tr-TR" sz="2800" dirty="0" err="1" smtClean="0"/>
              <a:t>we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laboratories</a:t>
            </a:r>
            <a:r>
              <a:rPr lang="tr-TR" sz="2800" dirty="0" smtClean="0"/>
              <a:t>, a </a:t>
            </a:r>
            <a:r>
              <a:rPr lang="tr-TR" sz="2800" dirty="0" err="1" smtClean="0"/>
              <a:t>big</a:t>
            </a:r>
            <a:r>
              <a:rPr lang="tr-TR" sz="2800" dirty="0" smtClean="0"/>
              <a:t> </a:t>
            </a:r>
            <a:r>
              <a:rPr lang="tr-TR" sz="2800" dirty="0" err="1" smtClean="0"/>
              <a:t>library</a:t>
            </a:r>
            <a:r>
              <a:rPr lang="tr-TR" sz="2800" dirty="0" smtClean="0"/>
              <a:t>, </a:t>
            </a:r>
            <a:r>
              <a:rPr lang="tr-TR" sz="2800" dirty="0" err="1" smtClean="0"/>
              <a:t>music&amp;art</a:t>
            </a:r>
            <a:r>
              <a:rPr lang="tr-TR" sz="2800" dirty="0" smtClean="0"/>
              <a:t> </a:t>
            </a:r>
            <a:r>
              <a:rPr lang="tr-TR" sz="2800" dirty="0" err="1" smtClean="0"/>
              <a:t>ateliers</a:t>
            </a:r>
            <a:r>
              <a:rPr lang="tr-TR" sz="2800" dirty="0" smtClean="0"/>
              <a:t>, a </a:t>
            </a:r>
            <a:r>
              <a:rPr lang="tr-TR" sz="2800" dirty="0" err="1" smtClean="0"/>
              <a:t>conference</a:t>
            </a:r>
            <a:r>
              <a:rPr lang="tr-TR" sz="2800" dirty="0" smtClean="0"/>
              <a:t> </a:t>
            </a:r>
            <a:r>
              <a:rPr lang="tr-TR" sz="2800" dirty="0" err="1" smtClean="0"/>
              <a:t>hall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sports</a:t>
            </a:r>
            <a:r>
              <a:rPr lang="tr-TR" sz="2800" dirty="0" smtClean="0"/>
              <a:t> </a:t>
            </a:r>
            <a:r>
              <a:rPr lang="tr-TR" sz="2800" dirty="0" err="1" smtClean="0"/>
              <a:t>hall</a:t>
            </a:r>
            <a:r>
              <a:rPr lang="tr-TR" sz="2800" dirty="0" smtClean="0"/>
              <a:t>.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800" dirty="0" err="1" smtClean="0"/>
              <a:t>Our</a:t>
            </a:r>
            <a:r>
              <a:rPr lang="tr-TR" sz="2800" dirty="0" smtClean="0"/>
              <a:t> </a:t>
            </a:r>
            <a:r>
              <a:rPr lang="tr-TR" sz="2800" dirty="0" err="1" smtClean="0"/>
              <a:t>classrooms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fully</a:t>
            </a:r>
            <a:r>
              <a:rPr lang="tr-TR" sz="2800" dirty="0" smtClean="0"/>
              <a:t> </a:t>
            </a:r>
            <a:r>
              <a:rPr lang="tr-TR" sz="2800" dirty="0" err="1" smtClean="0"/>
              <a:t>equipped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smartboards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educational</a:t>
            </a:r>
            <a:r>
              <a:rPr lang="tr-TR" sz="2800" dirty="0" smtClean="0"/>
              <a:t> </a:t>
            </a:r>
            <a:r>
              <a:rPr lang="tr-TR" sz="2800" dirty="0" err="1" smtClean="0"/>
              <a:t>technologies</a:t>
            </a:r>
            <a:r>
              <a:rPr lang="tr-TR" sz="2800" dirty="0" smtClean="0"/>
              <a:t>.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800" dirty="0" err="1" smtClean="0"/>
              <a:t>All</a:t>
            </a:r>
            <a:r>
              <a:rPr lang="tr-TR" sz="2800" dirty="0" smtClean="0"/>
              <a:t> </a:t>
            </a:r>
            <a:r>
              <a:rPr lang="tr-TR" sz="2800" dirty="0" err="1" smtClean="0"/>
              <a:t>our</a:t>
            </a:r>
            <a:r>
              <a:rPr lang="tr-TR" sz="2800" dirty="0" smtClean="0"/>
              <a:t> </a:t>
            </a:r>
            <a:r>
              <a:rPr lang="tr-TR" sz="2800" dirty="0" err="1" smtClean="0"/>
              <a:t>students</a:t>
            </a:r>
            <a:r>
              <a:rPr lang="tr-TR" sz="2800" dirty="0" smtClean="0"/>
              <a:t> </a:t>
            </a:r>
            <a:r>
              <a:rPr lang="tr-TR" sz="2800" dirty="0" err="1" smtClean="0"/>
              <a:t>have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opportunity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study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latest</a:t>
            </a:r>
            <a:r>
              <a:rPr lang="tr-TR" sz="2800" dirty="0" smtClean="0"/>
              <a:t> </a:t>
            </a:r>
            <a:r>
              <a:rPr lang="tr-TR" sz="2800" dirty="0" err="1" smtClean="0"/>
              <a:t>technology</a:t>
            </a:r>
            <a:r>
              <a:rPr lang="tr-TR" sz="2800" dirty="0" smtClean="0"/>
              <a:t> in </a:t>
            </a:r>
            <a:r>
              <a:rPr lang="tr-TR" sz="2800" dirty="0" err="1" smtClean="0"/>
              <a:t>our</a:t>
            </a:r>
            <a:r>
              <a:rPr lang="tr-TR" sz="2800" dirty="0" smtClean="0"/>
              <a:t> </a:t>
            </a:r>
            <a:r>
              <a:rPr lang="tr-TR" sz="2800" dirty="0" err="1" smtClean="0"/>
              <a:t>school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sz="2800" dirty="0"/>
          </a:p>
        </p:txBody>
      </p:sp>
      <p:pic>
        <p:nvPicPr>
          <p:cNvPr id="4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  <a:latin typeface="Kristen ITC" panose="03050502040202030202" pitchFamily="66" charset="0"/>
              </a:rPr>
              <a:t>Timetable</a:t>
            </a:r>
            <a:endParaRPr lang="tr-TR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dirty="0"/>
              <a:t>	</a:t>
            </a:r>
          </a:p>
          <a:p>
            <a:pPr>
              <a:buNone/>
            </a:pPr>
            <a:endParaRPr lang="tr-TR" dirty="0"/>
          </a:p>
          <a:p>
            <a:pPr>
              <a:lnSpc>
                <a:spcPct val="220000"/>
              </a:lnSpc>
            </a:pPr>
            <a:r>
              <a:rPr lang="tr-TR" sz="11200" dirty="0" err="1" smtClean="0"/>
              <a:t>Lessons</a:t>
            </a:r>
            <a:r>
              <a:rPr lang="tr-TR" sz="11200" dirty="0" smtClean="0"/>
              <a:t> </a:t>
            </a:r>
            <a:r>
              <a:rPr lang="tr-TR" sz="11200" dirty="0" smtClean="0"/>
              <a:t>start </a:t>
            </a:r>
            <a:r>
              <a:rPr lang="tr-TR" sz="11200" dirty="0"/>
              <a:t>at </a:t>
            </a:r>
            <a:r>
              <a:rPr lang="tr-TR" sz="11200" dirty="0" smtClean="0"/>
              <a:t>09.00am </a:t>
            </a:r>
            <a:r>
              <a:rPr lang="tr-TR" sz="11200" dirty="0" err="1"/>
              <a:t>and</a:t>
            </a:r>
            <a:r>
              <a:rPr lang="tr-TR" sz="11200" dirty="0"/>
              <a:t> </a:t>
            </a:r>
            <a:r>
              <a:rPr lang="tr-TR" sz="11200" dirty="0" err="1" smtClean="0"/>
              <a:t>finish</a:t>
            </a:r>
            <a:r>
              <a:rPr lang="tr-TR" sz="11200" dirty="0" smtClean="0"/>
              <a:t> at 04.35pm</a:t>
            </a:r>
            <a:r>
              <a:rPr lang="tr-TR" sz="11200" dirty="0"/>
              <a:t>.</a:t>
            </a:r>
          </a:p>
          <a:p>
            <a:pPr>
              <a:lnSpc>
                <a:spcPct val="220000"/>
              </a:lnSpc>
            </a:pPr>
            <a:r>
              <a:rPr lang="tr-TR" sz="11200" dirty="0" err="1" smtClean="0"/>
              <a:t>Lessons</a:t>
            </a:r>
            <a:r>
              <a:rPr lang="tr-TR" sz="11200" dirty="0" smtClean="0"/>
              <a:t> </a:t>
            </a:r>
            <a:r>
              <a:rPr lang="tr-TR" sz="11200" dirty="0" err="1"/>
              <a:t>are</a:t>
            </a:r>
            <a:r>
              <a:rPr lang="tr-TR" sz="11200" dirty="0"/>
              <a:t> 40 </a:t>
            </a:r>
            <a:r>
              <a:rPr lang="tr-TR" sz="11200" dirty="0" err="1"/>
              <a:t>minutes</a:t>
            </a:r>
            <a:r>
              <a:rPr lang="tr-TR" sz="11200" dirty="0"/>
              <a:t> </a:t>
            </a:r>
            <a:r>
              <a:rPr lang="tr-TR" sz="11200" dirty="0" err="1"/>
              <a:t>and</a:t>
            </a:r>
            <a:r>
              <a:rPr lang="tr-TR" sz="11200" dirty="0"/>
              <a:t> </a:t>
            </a:r>
            <a:r>
              <a:rPr lang="tr-TR" sz="11200" dirty="0" err="1"/>
              <a:t>we</a:t>
            </a:r>
            <a:r>
              <a:rPr lang="tr-TR" sz="11200" dirty="0"/>
              <a:t> </a:t>
            </a:r>
            <a:r>
              <a:rPr lang="tr-TR" sz="11200" dirty="0" err="1"/>
              <a:t>have</a:t>
            </a:r>
            <a:r>
              <a:rPr lang="tr-TR" sz="11200" dirty="0"/>
              <a:t> 10 </a:t>
            </a:r>
            <a:r>
              <a:rPr lang="tr-TR" sz="11200" dirty="0" err="1"/>
              <a:t>minute</a:t>
            </a:r>
            <a:r>
              <a:rPr lang="tr-TR" sz="11200" dirty="0"/>
              <a:t> </a:t>
            </a:r>
            <a:r>
              <a:rPr lang="tr-TR" sz="11200" dirty="0" smtClean="0"/>
              <a:t>break </a:t>
            </a:r>
            <a:r>
              <a:rPr lang="tr-TR" sz="11200" dirty="0" err="1"/>
              <a:t>times</a:t>
            </a:r>
            <a:r>
              <a:rPr lang="tr-TR" sz="11200" dirty="0"/>
              <a:t>. </a:t>
            </a:r>
          </a:p>
          <a:p>
            <a:pPr>
              <a:lnSpc>
                <a:spcPct val="220000"/>
              </a:lnSpc>
            </a:pPr>
            <a:r>
              <a:rPr lang="tr-TR" sz="11200" dirty="0" err="1" smtClean="0"/>
              <a:t>Our</a:t>
            </a:r>
            <a:r>
              <a:rPr lang="tr-TR" sz="11200" dirty="0" smtClean="0"/>
              <a:t> </a:t>
            </a:r>
            <a:r>
              <a:rPr lang="tr-TR" sz="11200" dirty="0" err="1"/>
              <a:t>students</a:t>
            </a:r>
            <a:r>
              <a:rPr lang="tr-TR" sz="11200" dirty="0"/>
              <a:t> </a:t>
            </a:r>
            <a:r>
              <a:rPr lang="tr-TR" sz="11200" dirty="0" err="1"/>
              <a:t>have</a:t>
            </a:r>
            <a:r>
              <a:rPr lang="tr-TR" sz="11200" dirty="0"/>
              <a:t> </a:t>
            </a:r>
            <a:r>
              <a:rPr lang="tr-TR" sz="11200" dirty="0" err="1"/>
              <a:t>to</a:t>
            </a:r>
            <a:r>
              <a:rPr lang="tr-TR" sz="11200" dirty="0"/>
              <a:t> </a:t>
            </a:r>
            <a:r>
              <a:rPr lang="tr-TR" sz="11200" dirty="0" err="1"/>
              <a:t>wear</a:t>
            </a:r>
            <a:r>
              <a:rPr lang="tr-TR" sz="11200" dirty="0"/>
              <a:t> </a:t>
            </a:r>
            <a:r>
              <a:rPr lang="tr-TR" sz="11200" dirty="0" err="1"/>
              <a:t>school</a:t>
            </a:r>
            <a:r>
              <a:rPr lang="tr-TR" sz="11200" dirty="0"/>
              <a:t> </a:t>
            </a:r>
            <a:r>
              <a:rPr lang="tr-TR" sz="11200" dirty="0" err="1"/>
              <a:t>uniform</a:t>
            </a:r>
            <a:r>
              <a:rPr lang="tr-TR" sz="11200" dirty="0"/>
              <a:t>.  </a:t>
            </a:r>
          </a:p>
          <a:p>
            <a:pPr>
              <a:lnSpc>
                <a:spcPct val="220000"/>
              </a:lnSpc>
            </a:pPr>
            <a:r>
              <a:rPr lang="tr-TR" sz="11200" dirty="0" err="1" smtClean="0"/>
              <a:t>We</a:t>
            </a:r>
            <a:r>
              <a:rPr lang="tr-TR" sz="11200" dirty="0" smtClean="0"/>
              <a:t> </a:t>
            </a:r>
            <a:r>
              <a:rPr lang="tr-TR" sz="11200" dirty="0" err="1"/>
              <a:t>have</a:t>
            </a:r>
            <a:r>
              <a:rPr lang="tr-TR" sz="11200" dirty="0"/>
              <a:t> </a:t>
            </a:r>
            <a:r>
              <a:rPr lang="tr-TR" sz="11200" dirty="0" err="1"/>
              <a:t>lunch</a:t>
            </a:r>
            <a:r>
              <a:rPr lang="tr-TR" sz="11200" dirty="0"/>
              <a:t> at </a:t>
            </a:r>
            <a:r>
              <a:rPr lang="tr-TR" sz="11200" dirty="0" smtClean="0"/>
              <a:t>12.02 </a:t>
            </a:r>
            <a:r>
              <a:rPr lang="tr-TR" sz="11200" dirty="0"/>
              <a:t>– </a:t>
            </a:r>
            <a:r>
              <a:rPr lang="tr-TR" sz="11200" dirty="0" smtClean="0"/>
              <a:t>12.38</a:t>
            </a:r>
            <a:endParaRPr lang="tr-TR" sz="11200" dirty="0"/>
          </a:p>
          <a:p>
            <a:pPr>
              <a:buNone/>
            </a:pPr>
            <a:r>
              <a:rPr lang="tr-TR" sz="11200" dirty="0"/>
              <a:t>	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	</a:t>
            </a:r>
          </a:p>
          <a:p>
            <a:pPr>
              <a:buNone/>
            </a:pPr>
            <a:r>
              <a:rPr lang="tr-TR" dirty="0"/>
              <a:t>	 </a:t>
            </a:r>
          </a:p>
        </p:txBody>
      </p:sp>
      <p:pic>
        <p:nvPicPr>
          <p:cNvPr id="5" name="Picture 3" descr="C:\Users\aktas\Desktop\NİMET AKTAŞ\logomm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3" y="0"/>
            <a:ext cx="1547664" cy="1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ktas\Desktop\44939082-school-timetable-vector-illustration-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027107" cy="17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284</Words>
  <Application>Microsoft Office PowerPoint</Application>
  <PresentationFormat>Ekran Gösterisi (4:3)</PresentationFormat>
  <Paragraphs>81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BORNOVA  COLLEGE</vt:lpstr>
      <vt:lpstr>Where are we</vt:lpstr>
      <vt:lpstr>PowerPoint Sunusu</vt:lpstr>
      <vt:lpstr>PowerPoint Sunusu</vt:lpstr>
      <vt:lpstr>PowerPoint Sunusu</vt:lpstr>
      <vt:lpstr>About us</vt:lpstr>
      <vt:lpstr>About us</vt:lpstr>
      <vt:lpstr>Campus</vt:lpstr>
      <vt:lpstr>Timetable</vt:lpstr>
      <vt:lpstr>PowerPoint Sunusu</vt:lpstr>
      <vt:lpstr>PowerPoint Sunusu</vt:lpstr>
      <vt:lpstr>School Bus</vt:lpstr>
      <vt:lpstr>PowerPoint Sunusu</vt:lpstr>
      <vt:lpstr>Subjects (primary school)</vt:lpstr>
      <vt:lpstr>Primary School </vt:lpstr>
      <vt:lpstr>Secondary School</vt:lpstr>
      <vt:lpstr>High School</vt:lpstr>
      <vt:lpstr>There is a big library in our school.</vt:lpstr>
      <vt:lpstr>Our library in primary school</vt:lpstr>
      <vt:lpstr>Sports hall</vt:lpstr>
      <vt:lpstr>Conference hall</vt:lpstr>
      <vt:lpstr> This is our school cafeteria. Our primary students  have their  breakfast before the first lesson.</vt:lpstr>
      <vt:lpstr>Playground</vt:lpstr>
      <vt:lpstr>Our classroom in 4th grade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Our students love playing chess.</vt:lpstr>
      <vt:lpstr>Students in PE lesson</vt:lpstr>
      <vt:lpstr>At the weekend students have the ability to participate in different courses.</vt:lpstr>
      <vt:lpstr>From our social cultural courses.  We also have music courses for our students.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BORNOVA SECONDARY SCHOOL</dc:title>
  <dc:creator>Elif</dc:creator>
  <cp:lastModifiedBy>nimet aktaş</cp:lastModifiedBy>
  <cp:revision>51</cp:revision>
  <dcterms:created xsi:type="dcterms:W3CDTF">2016-10-12T18:31:36Z</dcterms:created>
  <dcterms:modified xsi:type="dcterms:W3CDTF">2019-11-18T20:57:04Z</dcterms:modified>
</cp:coreProperties>
</file>