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86477" autoAdjust="0"/>
  </p:normalViewPr>
  <p:slideViewPr>
    <p:cSldViewPr>
      <p:cViewPr varScale="1">
        <p:scale>
          <a:sx n="74" d="100"/>
          <a:sy n="74" d="100"/>
        </p:scale>
        <p:origin x="129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6E51-3679-405B-9467-78F464FAA8BB}" type="datetimeFigureOut">
              <a:rPr lang="sk-SK" smtClean="0"/>
              <a:t>19.01.2020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66EA-A624-4407-B149-A62D1E8C91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06853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6E51-3679-405B-9467-78F464FAA8BB}" type="datetimeFigureOut">
              <a:rPr lang="sk-SK" smtClean="0"/>
              <a:t>19.01.2020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66EA-A624-4407-B149-A62D1E8C91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048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6E51-3679-405B-9467-78F464FAA8BB}" type="datetimeFigureOut">
              <a:rPr lang="sk-SK" smtClean="0"/>
              <a:t>19.01.2020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66EA-A624-4407-B149-A62D1E8C91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4982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6E51-3679-405B-9467-78F464FAA8BB}" type="datetimeFigureOut">
              <a:rPr lang="sk-SK" smtClean="0"/>
              <a:t>19.01.2020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66EA-A624-4407-B149-A62D1E8C91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868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6E51-3679-405B-9467-78F464FAA8BB}" type="datetimeFigureOut">
              <a:rPr lang="sk-SK" smtClean="0"/>
              <a:t>19.01.2020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66EA-A624-4407-B149-A62D1E8C91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430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6E51-3679-405B-9467-78F464FAA8BB}" type="datetimeFigureOut">
              <a:rPr lang="sk-SK" smtClean="0"/>
              <a:t>19.01.2020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66EA-A624-4407-B149-A62D1E8C91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528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6E51-3679-405B-9467-78F464FAA8BB}" type="datetimeFigureOut">
              <a:rPr lang="sk-SK" smtClean="0"/>
              <a:t>19.01.2020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66EA-A624-4407-B149-A62D1E8C91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662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6E51-3679-405B-9467-78F464FAA8BB}" type="datetimeFigureOut">
              <a:rPr lang="sk-SK" smtClean="0"/>
              <a:t>19.01.2020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66EA-A624-4407-B149-A62D1E8C91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991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6E51-3679-405B-9467-78F464FAA8BB}" type="datetimeFigureOut">
              <a:rPr lang="sk-SK" smtClean="0"/>
              <a:t>19.01.2020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66EA-A624-4407-B149-A62D1E8C91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993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6E51-3679-405B-9467-78F464FAA8BB}" type="datetimeFigureOut">
              <a:rPr lang="sk-SK" smtClean="0"/>
              <a:t>19.01.2020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66EA-A624-4407-B149-A62D1E8C91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214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6E51-3679-405B-9467-78F464FAA8BB}" type="datetimeFigureOut">
              <a:rPr lang="sk-SK" smtClean="0"/>
              <a:t>19.01.2020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66EA-A624-4407-B149-A62D1E8C91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2927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76E51-3679-405B-9467-78F464FAA8BB}" type="datetimeFigureOut">
              <a:rPr lang="sk-SK" smtClean="0"/>
              <a:t>19.01.2020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466EA-A624-4407-B149-A62D1E8C91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368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43608" y="1772816"/>
            <a:ext cx="7380083" cy="2969986"/>
          </a:xfrm>
        </p:spPr>
        <p:txBody>
          <a:bodyPr/>
          <a:lstStyle/>
          <a:p>
            <a:r>
              <a:rPr lang="sk-SK" b="1" dirty="0" err="1" smtClean="0">
                <a:solidFill>
                  <a:srgbClr val="FF0000"/>
                </a:solidFill>
                <a:latin typeface="Algerian" panose="04020705040A02060702" pitchFamily="82" charset="0"/>
              </a:rPr>
              <a:t>Our</a:t>
            </a:r>
            <a:r>
              <a:rPr lang="sk-SK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  <a:latin typeface="Algerian" panose="04020705040A02060702" pitchFamily="82" charset="0"/>
              </a:rPr>
              <a:t>school</a:t>
            </a:r>
            <a:r>
              <a:rPr lang="sk-SK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/>
            </a:r>
            <a:br>
              <a:rPr lang="sk-SK" b="1" dirty="0" smtClean="0">
                <a:solidFill>
                  <a:srgbClr val="FF0000"/>
                </a:solidFill>
                <a:latin typeface="Algerian" panose="04020705040A02060702" pitchFamily="82" charset="0"/>
              </a:rPr>
            </a:br>
            <a:r>
              <a:rPr lang="sk-SK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SPECIAL ACTIVITIES</a:t>
            </a:r>
            <a:br>
              <a:rPr lang="sk-SK" b="1" dirty="0" smtClean="0">
                <a:solidFill>
                  <a:srgbClr val="FF0000"/>
                </a:solidFill>
                <a:latin typeface="Algerian" panose="04020705040A02060702" pitchFamily="82" charset="0"/>
              </a:rPr>
            </a:br>
            <a:r>
              <a:rPr lang="sk-SK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Abrahám, Slovakia</a:t>
            </a:r>
            <a:endParaRPr lang="sk-SK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189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>
                <a:solidFill>
                  <a:srgbClr val="FF0000"/>
                </a:solidFill>
                <a:latin typeface="Algerian" panose="04020705040A02060702" pitchFamily="82" charset="0"/>
              </a:rPr>
              <a:t>A </a:t>
            </a:r>
            <a:r>
              <a:rPr lang="sk-SK" dirty="0" err="1" smtClean="0">
                <a:solidFill>
                  <a:srgbClr val="FF0000"/>
                </a:solidFill>
                <a:latin typeface="Algerian" panose="04020705040A02060702" pitchFamily="82" charset="0"/>
              </a:rPr>
              <a:t>Pumpkin</a:t>
            </a:r>
            <a:r>
              <a:rPr lang="sk-SK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CEREMONY </a:t>
            </a:r>
            <a:endParaRPr lang="sk-SK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our school every year a pumpkin ball takes place . At </a:t>
            </a:r>
            <a:r>
              <a:rPr lang="sk-SK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four</a:t>
            </a: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o´clock </a:t>
            </a:r>
            <a:r>
              <a:rPr lang="sk-SK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pm</a:t>
            </a: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all meet and we have creative workshops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sk-SK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ill</a:t>
            </a: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eight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o'clock </a:t>
            </a:r>
            <a:r>
              <a:rPr lang="sk-SK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pm</a:t>
            </a: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then we go </a:t>
            </a:r>
            <a:r>
              <a:rPr lang="sk-SK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walk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At </a:t>
            </a:r>
            <a:r>
              <a:rPr lang="sk-SK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</a:t>
            </a: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end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 have </a:t>
            </a: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</a:t>
            </a:r>
            <a:r>
              <a:rPr lang="sk-SK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small</a:t>
            </a: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party, </a:t>
            </a:r>
            <a:r>
              <a:rPr lang="sk-SK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parents</a:t>
            </a: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sk-SK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help</a:t>
            </a: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to </a:t>
            </a:r>
            <a:r>
              <a:rPr lang="sk-SK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organize</a:t>
            </a: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sk-SK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it</a:t>
            </a: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sk-SK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too</a:t>
            </a: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sk-SK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5612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67" y="404664"/>
            <a:ext cx="4101108" cy="2734072"/>
          </a:xfrm>
          <a:ln w="19050">
            <a:solidFill>
              <a:schemeClr val="tx1"/>
            </a:solidFill>
            <a:prstDash val="solid"/>
          </a:ln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636912"/>
            <a:ext cx="4032448" cy="2688299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16" y="3970910"/>
            <a:ext cx="3443011" cy="2295341"/>
          </a:xfrm>
          <a:prstGeom prst="rect">
            <a:avLst/>
          </a:prstGeom>
        </p:spPr>
      </p:pic>
      <p:sp>
        <p:nvSpPr>
          <p:cNvPr id="7" name="Zástupný symbol obsahu 2"/>
          <p:cNvSpPr txBox="1">
            <a:spLocks/>
          </p:cNvSpPr>
          <p:nvPr/>
        </p:nvSpPr>
        <p:spPr>
          <a:xfrm rot="10800000" flipV="1">
            <a:off x="3563888" y="692696"/>
            <a:ext cx="6779096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k-SK" b="1" dirty="0" err="1" smtClean="0">
                <a:solidFill>
                  <a:srgbClr val="FF0000"/>
                </a:solidFill>
                <a:latin typeface="Algerian" panose="04020705040A02060702" pitchFamily="82" charset="0"/>
              </a:rPr>
              <a:t>GalLery</a:t>
            </a:r>
            <a:r>
              <a:rPr lang="sk-SK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endParaRPr lang="sk-SK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34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err="1" smtClean="0">
                <a:solidFill>
                  <a:srgbClr val="FF0000"/>
                </a:solidFill>
                <a:latin typeface="Algerian" panose="04020705040A02060702" pitchFamily="82" charset="0"/>
              </a:rPr>
              <a:t>Christmas</a:t>
            </a:r>
            <a:r>
              <a:rPr lang="sk-SK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r>
              <a:rPr lang="sk-SK" dirty="0" smtClean="0">
                <a:solidFill>
                  <a:srgbClr val="FF0000"/>
                </a:solidFill>
                <a:latin typeface="Algerian" panose="04020705040A02060702" pitchFamily="82" charset="0"/>
              </a:rPr>
              <a:t>SHOW</a:t>
            </a:r>
            <a:r>
              <a:rPr lang="sk-SK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endParaRPr lang="sk-SK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W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 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also have a Christmas Academy that takes place every year. </a:t>
            </a:r>
            <a:r>
              <a:rPr lang="sk-SK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ll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classes </a:t>
            </a:r>
            <a:r>
              <a:rPr lang="sk-SK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prepare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scenes or 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dances</a:t>
            </a:r>
            <a:r>
              <a:rPr lang="sk-SK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sk-SK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sing</a:t>
            </a:r>
            <a:r>
              <a:rPr lang="sk-SK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sk-SK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songs</a:t>
            </a:r>
            <a:r>
              <a:rPr lang="sk-SK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 T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hey</a:t>
            </a:r>
            <a:r>
              <a:rPr lang="sk-SK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sk-SK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perform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it </a:t>
            </a:r>
            <a:r>
              <a:rPr lang="sk-SK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at </a:t>
            </a:r>
            <a:r>
              <a:rPr lang="sk-SK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first</a:t>
            </a:r>
            <a:r>
              <a:rPr lang="sk-SK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in </a:t>
            </a:r>
            <a:r>
              <a:rPr lang="sk-SK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the</a:t>
            </a:r>
            <a:r>
              <a:rPr lang="sk-SK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sk-SK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morning</a:t>
            </a:r>
            <a:r>
              <a:rPr lang="sk-SK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sk-SK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it´sa</a:t>
            </a:r>
            <a:r>
              <a:rPr lang="sk-SK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sk-SK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kind</a:t>
            </a:r>
            <a:r>
              <a:rPr lang="sk-SK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of </a:t>
            </a:r>
            <a:r>
              <a:rPr lang="sk-SK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rehearsal</a:t>
            </a:r>
            <a:r>
              <a:rPr lang="sk-SK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and 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around 5pm </a:t>
            </a:r>
            <a:r>
              <a:rPr lang="sk-SK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for</a:t>
            </a:r>
            <a:r>
              <a:rPr lang="sk-SK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parents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 </a:t>
            </a:r>
            <a:r>
              <a:rPr lang="sk-SK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round 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7:00 pm it's over and we go home.</a:t>
            </a:r>
            <a:endParaRPr lang="sk-SK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1662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 rot="10800000" flipV="1">
            <a:off x="3563888" y="692696"/>
            <a:ext cx="6779096" cy="18722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b="1" dirty="0" err="1" smtClean="0">
                <a:solidFill>
                  <a:srgbClr val="FF0000"/>
                </a:solidFill>
                <a:latin typeface="Algerian" panose="04020705040A02060702" pitchFamily="82" charset="0"/>
              </a:rPr>
              <a:t>GalLery</a:t>
            </a:r>
            <a:r>
              <a:rPr lang="sk-SK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endParaRPr lang="sk-SK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36" y="612012"/>
            <a:ext cx="3778746" cy="2519164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492896"/>
            <a:ext cx="4109004" cy="2739336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48" y="4006580"/>
            <a:ext cx="4063378" cy="270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264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Santa </a:t>
            </a:r>
            <a:r>
              <a:rPr lang="sk-SK" b="1" dirty="0" err="1" smtClean="0">
                <a:solidFill>
                  <a:srgbClr val="FF0000"/>
                </a:solidFill>
                <a:latin typeface="Algerian" panose="04020705040A02060702" pitchFamily="82" charset="0"/>
              </a:rPr>
              <a:t>Claus</a:t>
            </a:r>
            <a:r>
              <a:rPr lang="sk-SK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in </a:t>
            </a:r>
            <a:r>
              <a:rPr lang="sk-SK" b="1" dirty="0" err="1" smtClean="0">
                <a:solidFill>
                  <a:srgbClr val="FF0000"/>
                </a:solidFill>
                <a:latin typeface="Algerian" panose="04020705040A02060702" pitchFamily="82" charset="0"/>
              </a:rPr>
              <a:t>our</a:t>
            </a:r>
            <a:r>
              <a:rPr lang="sk-SK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  <a:latin typeface="Algerian" panose="04020705040A02060702" pitchFamily="82" charset="0"/>
              </a:rPr>
              <a:t>school</a:t>
            </a:r>
            <a:r>
              <a:rPr lang="sk-SK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 </a:t>
            </a:r>
            <a:endParaRPr lang="sk-SK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sk-SK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here 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is also an event called </a:t>
            </a:r>
            <a:r>
              <a:rPr lang="sk-SK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Santa </a:t>
            </a:r>
            <a:r>
              <a:rPr lang="sk-SK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Claus</a:t>
            </a:r>
            <a:r>
              <a:rPr lang="sk-SK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sk-SK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is</a:t>
            </a:r>
            <a:r>
              <a:rPr lang="sk-SK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sk-SK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coming</a:t>
            </a:r>
            <a:r>
              <a:rPr lang="sk-SK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to </a:t>
            </a:r>
            <a:r>
              <a:rPr lang="sk-SK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us</a:t>
            </a:r>
            <a:r>
              <a:rPr lang="sk-SK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. </a:t>
            </a:r>
            <a:r>
              <a:rPr lang="sk-SK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The</a:t>
            </a:r>
            <a:r>
              <a:rPr lang="sk-SK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sk-SK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oldest</a:t>
            </a:r>
            <a:r>
              <a:rPr lang="sk-SK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sk-SK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students</a:t>
            </a:r>
            <a:r>
              <a:rPr lang="sk-SK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sk-SK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from</a:t>
            </a:r>
            <a:r>
              <a:rPr lang="sk-SK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sk-SK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class</a:t>
            </a:r>
            <a:r>
              <a:rPr lang="sk-SK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sk-SK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nine</a:t>
            </a:r>
            <a:r>
              <a:rPr lang="sk-SK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sk-SK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are </a:t>
            </a:r>
            <a:r>
              <a:rPr lang="sk-SK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dressed</a:t>
            </a:r>
            <a:r>
              <a:rPr lang="sk-SK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as 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angel</a:t>
            </a:r>
            <a:r>
              <a:rPr lang="sk-SK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s,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devil</a:t>
            </a:r>
            <a:r>
              <a:rPr lang="sk-SK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and one of them is always </a:t>
            </a:r>
            <a:r>
              <a:rPr lang="sk-SK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Santa</a:t>
            </a:r>
            <a:r>
              <a:rPr lang="sk-SK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sk-SK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Claus</a:t>
            </a:r>
            <a:r>
              <a:rPr lang="sk-SK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. </a:t>
            </a:r>
            <a:r>
              <a:rPr lang="sk-SK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hey 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walk in classes and give </a:t>
            </a:r>
            <a:r>
              <a:rPr lang="sk-SK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us</a:t>
            </a:r>
            <a:r>
              <a:rPr lang="sk-SK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sk-SK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small</a:t>
            </a:r>
            <a:r>
              <a:rPr lang="sk-SK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sk-SK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presents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. </a:t>
            </a:r>
            <a:endParaRPr lang="sk-SK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625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620688"/>
            <a:ext cx="8229600" cy="1143000"/>
          </a:xfrm>
        </p:spPr>
        <p:txBody>
          <a:bodyPr/>
          <a:lstStyle/>
          <a:p>
            <a:r>
              <a:rPr lang="sk-SK" dirty="0" err="1" smtClean="0">
                <a:solidFill>
                  <a:srgbClr val="FF0000"/>
                </a:solidFill>
                <a:latin typeface="Algerian" panose="04020705040A02060702" pitchFamily="82" charset="0"/>
              </a:rPr>
              <a:t>GalLery</a:t>
            </a:r>
            <a:r>
              <a:rPr lang="sk-SK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endParaRPr lang="sk-SK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55667"/>
            <a:ext cx="3888432" cy="2592288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492896"/>
            <a:ext cx="4066778" cy="2711185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00" y="3872102"/>
            <a:ext cx="3995936" cy="2663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41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Výsledok vyhľadávania obrázkov pre dopyt thanks for watch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467" y="1700808"/>
            <a:ext cx="5800664" cy="3248372"/>
          </a:xfrm>
          <a:prstGeom prst="rect">
            <a:avLst/>
          </a:prstGeom>
        </p:spPr>
      </p:pic>
      <p:sp>
        <p:nvSpPr>
          <p:cNvPr id="8" name="Obdĺžnik 7"/>
          <p:cNvSpPr/>
          <p:nvPr/>
        </p:nvSpPr>
        <p:spPr>
          <a:xfrm>
            <a:off x="4503799" y="5733256"/>
            <a:ext cx="37396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Made by </a:t>
            </a:r>
            <a:r>
              <a:rPr lang="en-US" dirty="0" err="1" smtClean="0"/>
              <a:t>Katarína</a:t>
            </a:r>
            <a:r>
              <a:rPr lang="en-US" dirty="0" smtClean="0"/>
              <a:t> </a:t>
            </a:r>
            <a:r>
              <a:rPr lang="en-US" dirty="0" err="1" smtClean="0"/>
              <a:t>Grosmanová</a:t>
            </a:r>
            <a:r>
              <a:rPr lang="en-US" dirty="0" smtClean="0"/>
              <a:t> </a:t>
            </a:r>
            <a:r>
              <a:rPr lang="en-US" dirty="0" smtClean="0"/>
              <a:t>7.class</a:t>
            </a:r>
            <a:endParaRPr lang="sk-SK" dirty="0"/>
          </a:p>
          <a:p>
            <a:r>
              <a:rPr lang="sk-SK" dirty="0" smtClean="0"/>
              <a:t>Abrahám</a:t>
            </a:r>
            <a:r>
              <a:rPr lang="sk-SK" smtClean="0"/>
              <a:t>, Slovakia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3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179</Words>
  <Application>Microsoft Office PowerPoint</Application>
  <PresentationFormat>Prezentácia na obrazovke (4:3)</PresentationFormat>
  <Paragraphs>13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Algerian</vt:lpstr>
      <vt:lpstr>Arial</vt:lpstr>
      <vt:lpstr>Calibri</vt:lpstr>
      <vt:lpstr>Motív Office</vt:lpstr>
      <vt:lpstr>Our school SPECIAL ACTIVITIES Abrahám, Slovakia</vt:lpstr>
      <vt:lpstr>A Pumpkin CEREMONY </vt:lpstr>
      <vt:lpstr>Prezentácia programu PowerPoint</vt:lpstr>
      <vt:lpstr>Christmas SHOW </vt:lpstr>
      <vt:lpstr>Prezentácia programu PowerPoint</vt:lpstr>
      <vt:lpstr>Santa Claus in our school  </vt:lpstr>
      <vt:lpstr>GalLery 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school actions</dc:title>
  <dc:creator>pc</dc:creator>
  <cp:lastModifiedBy>ja</cp:lastModifiedBy>
  <cp:revision>7</cp:revision>
  <dcterms:created xsi:type="dcterms:W3CDTF">2019-12-11T17:24:04Z</dcterms:created>
  <dcterms:modified xsi:type="dcterms:W3CDTF">2020-01-19T12:27:10Z</dcterms:modified>
</cp:coreProperties>
</file>