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Štefunková" initials="KŠ" lastIdx="0" clrIdx="0">
    <p:extLst>
      <p:ext uri="{19B8F6BF-5375-455C-9EA6-DF929625EA0E}">
        <p15:presenceInfo xmlns:p15="http://schemas.microsoft.com/office/powerpoint/2012/main" userId="Kristína Štefun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3A9FFAA-D222-CF41-8EF6-9BC3F7380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63" y="46128"/>
            <a:ext cx="8915399" cy="2262781"/>
          </a:xfrm>
        </p:spPr>
        <p:txBody>
          <a:bodyPr/>
          <a:lstStyle/>
          <a:p>
            <a:r>
              <a:rPr lang="sk-SK" dirty="0" err="1"/>
              <a:t>Abraham</a:t>
            </a:r>
            <a:r>
              <a:rPr lang="sk-SK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32B1A973-DA98-0C47-B52C-E94749663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4">
            <a:extLst>
              <a:ext uri="{FF2B5EF4-FFF2-40B4-BE49-F238E27FC236}">
                <a16:creationId xmlns="" xmlns:a16="http://schemas.microsoft.com/office/drawing/2014/main" id="{00B78DE3-3387-BE46-B897-84BCCF697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986" y="215723"/>
            <a:ext cx="3403376" cy="2213463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="" xmlns:a16="http://schemas.microsoft.com/office/drawing/2014/main" id="{DB4CDAA6-5538-3B4D-89A5-5BF692103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2" b="100000" l="0" r="98000">
                        <a14:foregroundMark x1="10000" y1="14286" x2="34000" y2="21951"/>
                        <a14:foregroundMark x1="22800" y1="17422" x2="10000" y2="34146"/>
                        <a14:foregroundMark x1="17200" y1="18467" x2="6800" y2="36585"/>
                        <a14:foregroundMark x1="4400" y1="31010" x2="17600" y2="15679"/>
                        <a14:foregroundMark x1="22400" y1="34146" x2="49200" y2="75958"/>
                        <a14:foregroundMark x1="52000" y1="11150" x2="52000" y2="66551"/>
                        <a14:foregroundMark x1="38800" y1="37979" x2="69600" y2="80139"/>
                        <a14:foregroundMark x1="26400" y1="79094" x2="58000" y2="83275"/>
                        <a14:foregroundMark x1="35600" y1="80836" x2="49200" y2="90244"/>
                        <a14:foregroundMark x1="60800" y1="92683" x2="80000" y2="77003"/>
                        <a14:foregroundMark x1="56800" y1="82230" x2="76000" y2="82578"/>
                        <a14:foregroundMark x1="54800" y1="64808" x2="53200" y2="80139"/>
                        <a14:foregroundMark x1="62000" y1="44599" x2="60800" y2="80836"/>
                        <a14:foregroundMark x1="59200" y1="65854" x2="58400" y2="83624"/>
                        <a14:foregroundMark x1="74000" y1="20209" x2="76000" y2="38676"/>
                        <a14:foregroundMark x1="86400" y1="16725" x2="86800" y2="37979"/>
                        <a14:foregroundMark x1="92400" y1="24390" x2="95200" y2="39721"/>
                        <a14:foregroundMark x1="30000" y1="20906" x2="32800" y2="37631"/>
                        <a14:foregroundMark x1="22400" y1="20209" x2="44000" y2="23345"/>
                        <a14:foregroundMark x1="50400" y1="15331" x2="46800" y2="44599"/>
                        <a14:foregroundMark x1="17600" y1="25436" x2="35600" y2="21951"/>
                        <a14:foregroundMark x1="3600" y1="73519" x2="14400" y2="86411"/>
                        <a14:foregroundMark x1="16000" y1="85714" x2="29200" y2="93728"/>
                        <a14:foregroundMark x1="16400" y1="86411" x2="28400" y2="94425"/>
                        <a14:foregroundMark x1="25200" y1="91289" x2="31200" y2="94425"/>
                        <a14:backgroundMark x1="2800" y1="70035" x2="29200" y2="97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5198" y="2972407"/>
            <a:ext cx="2381250" cy="2733675"/>
          </a:xfrm>
          <a:prstGeom prst="rect">
            <a:avLst/>
          </a:prstGeom>
        </p:spPr>
      </p:pic>
      <p:pic>
        <p:nvPicPr>
          <p:cNvPr id="8" name="Obrázok 8">
            <a:extLst>
              <a:ext uri="{FF2B5EF4-FFF2-40B4-BE49-F238E27FC236}">
                <a16:creationId xmlns="" xmlns:a16="http://schemas.microsoft.com/office/drawing/2014/main" id="{FFBAE7F5-84DC-0F44-93FC-7FB47749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465" y="244296"/>
            <a:ext cx="3574033" cy="2627200"/>
          </a:xfrm>
          <a:prstGeom prst="rect">
            <a:avLst/>
          </a:prstGeom>
        </p:spPr>
      </p:pic>
      <p:pic>
        <p:nvPicPr>
          <p:cNvPr id="10" name="Obrázok 10">
            <a:extLst>
              <a:ext uri="{FF2B5EF4-FFF2-40B4-BE49-F238E27FC236}">
                <a16:creationId xmlns="" xmlns:a16="http://schemas.microsoft.com/office/drawing/2014/main" id="{265C2B7B-4125-334D-A9A2-F487A037C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263" y="3784536"/>
            <a:ext cx="3260892" cy="217501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035968" y="3029885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community</a:t>
            </a:r>
            <a:r>
              <a:rPr lang="sk-SK" b="1" dirty="0"/>
              <a:t> </a:t>
            </a:r>
            <a:r>
              <a:rPr lang="sk-SK" b="1" dirty="0" err="1" smtClean="0"/>
              <a:t>Center:kultúrny</a:t>
            </a:r>
            <a:r>
              <a:rPr lang="sk-SK" b="1" dirty="0" smtClean="0"/>
              <a:t> dom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9484161" y="5774885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coat</a:t>
            </a:r>
            <a:r>
              <a:rPr lang="sk-SK" b="1" dirty="0"/>
              <a:t> of </a:t>
            </a:r>
            <a:r>
              <a:rPr lang="sk-SK" b="1" dirty="0" err="1" smtClean="0"/>
              <a:t>arms</a:t>
            </a:r>
            <a:r>
              <a:rPr lang="sk-SK" b="1" dirty="0" smtClean="0"/>
              <a:t>: erb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8353207" y="2462755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view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 smtClean="0"/>
              <a:t>above:pohľad</a:t>
            </a:r>
            <a:r>
              <a:rPr lang="sk-SK" b="1" dirty="0" smtClean="0"/>
              <a:t> z výšky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967422" y="614421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Forest</a:t>
            </a:r>
            <a:r>
              <a:rPr lang="sk-SK" b="1" dirty="0" smtClean="0"/>
              <a:t>: les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2796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6A0E52-98FB-E546-ADA8-9C1EDF21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153229" cy="1290659"/>
          </a:xfrm>
        </p:spPr>
        <p:txBody>
          <a:bodyPr/>
          <a:lstStyle/>
          <a:p>
            <a:r>
              <a:rPr lang="sk-SK"/>
              <a:t>Information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6AEF0390-998F-704C-ADA2-B56A70F9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99548"/>
            <a:ext cx="8915400" cy="3777622"/>
          </a:xfrm>
        </p:spPr>
        <p:txBody>
          <a:bodyPr/>
          <a:lstStyle/>
          <a:p>
            <a:r>
              <a:rPr lang="sk-SK" dirty="0"/>
              <a:t>Population:1033</a:t>
            </a:r>
          </a:p>
          <a:p>
            <a:r>
              <a:rPr lang="sk-SK" dirty="0"/>
              <a:t>Density:65,46 obyv./km²</a:t>
            </a:r>
          </a:p>
          <a:p>
            <a:r>
              <a:rPr lang="sk-SK" dirty="0" err="1"/>
              <a:t>Country:Slovakia</a:t>
            </a:r>
            <a:r>
              <a:rPr lang="sk-SK" dirty="0"/>
              <a:t> </a:t>
            </a:r>
          </a:p>
          <a:p>
            <a:r>
              <a:rPr lang="sk-SK" dirty="0"/>
              <a:t>Area:15,78 km² (1 578 ha) </a:t>
            </a:r>
          </a:p>
          <a:p>
            <a:r>
              <a:rPr lang="sk-SK" dirty="0" err="1"/>
              <a:t>Name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 smtClean="0"/>
              <a:t>school:Základná</a:t>
            </a:r>
            <a:r>
              <a:rPr lang="sk-SK" dirty="0" smtClean="0"/>
              <a:t> škola M. </a:t>
            </a:r>
            <a:r>
              <a:rPr lang="sk-SK" dirty="0" err="1" smtClean="0"/>
              <a:t>Tareka</a:t>
            </a:r>
            <a:r>
              <a:rPr lang="sk-SK" dirty="0" smtClean="0"/>
              <a:t>, </a:t>
            </a:r>
            <a:r>
              <a:rPr lang="sk-SK" dirty="0" err="1" smtClean="0"/>
              <a:t>Abraham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4">
            <a:extLst>
              <a:ext uri="{FF2B5EF4-FFF2-40B4-BE49-F238E27FC236}">
                <a16:creationId xmlns="" xmlns:a16="http://schemas.microsoft.com/office/drawing/2014/main" id="{8A28853F-DCD4-194A-A217-0497EBED4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219473" y="42614"/>
            <a:ext cx="3110433" cy="2710081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="" xmlns:a16="http://schemas.microsoft.com/office/drawing/2014/main" id="{78FC6326-9700-054C-AF3F-FD071A08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01" y="3685188"/>
            <a:ext cx="5177799" cy="2710082"/>
          </a:xfrm>
          <a:prstGeom prst="rect">
            <a:avLst/>
          </a:prstGeom>
        </p:spPr>
      </p:pic>
      <p:pic>
        <p:nvPicPr>
          <p:cNvPr id="8" name="Obrázok 8">
            <a:extLst>
              <a:ext uri="{FF2B5EF4-FFF2-40B4-BE49-F238E27FC236}">
                <a16:creationId xmlns="" xmlns:a16="http://schemas.microsoft.com/office/drawing/2014/main" id="{26D727D6-19EC-8F4C-8D7D-B0E3CCFFE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142" y="3675958"/>
            <a:ext cx="2975648" cy="297564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993866" y="289636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School:škola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86413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81C0FDA-E383-A04F-B8FF-CF9A81D5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photos</a:t>
            </a:r>
            <a:r>
              <a:rPr lang="sk-SK" dirty="0"/>
              <a:t> </a:t>
            </a:r>
          </a:p>
        </p:txBody>
      </p:sp>
      <p:pic>
        <p:nvPicPr>
          <p:cNvPr id="4" name="Obrázok 4">
            <a:extLst>
              <a:ext uri="{FF2B5EF4-FFF2-40B4-BE49-F238E27FC236}">
                <a16:creationId xmlns="" xmlns:a16="http://schemas.microsoft.com/office/drawing/2014/main" id="{C616336C-A0C3-744A-ACB8-245B40CEE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0822" y="313010"/>
            <a:ext cx="4243790" cy="3183980"/>
          </a:xfrm>
          <a:prstGeom prst="rect">
            <a:avLst/>
          </a:prstGeom>
        </p:spPr>
      </p:pic>
      <p:pic>
        <p:nvPicPr>
          <p:cNvPr id="8" name="Obrázok 8">
            <a:extLst>
              <a:ext uri="{FF2B5EF4-FFF2-40B4-BE49-F238E27FC236}">
                <a16:creationId xmlns="" xmlns:a16="http://schemas.microsoft.com/office/drawing/2014/main" id="{D4B1B8FF-24F9-7746-A7C8-0226617C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622" y="1686934"/>
            <a:ext cx="2901281" cy="2184493"/>
          </a:xfrm>
          <a:prstGeom prst="rect">
            <a:avLst/>
          </a:prstGeom>
        </p:spPr>
      </p:pic>
      <p:pic>
        <p:nvPicPr>
          <p:cNvPr id="14" name="Obrázok 14">
            <a:extLst>
              <a:ext uri="{FF2B5EF4-FFF2-40B4-BE49-F238E27FC236}">
                <a16:creationId xmlns="" xmlns:a16="http://schemas.microsoft.com/office/drawing/2014/main" id="{E863F13F-8191-894C-9018-82A444A2E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36" y="1686934"/>
            <a:ext cx="1934868" cy="290230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624336" y="349699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A </a:t>
            </a:r>
            <a:r>
              <a:rPr lang="sk-SK" sz="2000" b="1" dirty="0" err="1" smtClean="0"/>
              <a:t>pond</a:t>
            </a:r>
            <a:r>
              <a:rPr lang="sk-SK" sz="2000" b="1" dirty="0" smtClean="0"/>
              <a:t> : </a:t>
            </a:r>
            <a:r>
              <a:rPr lang="sk-SK" sz="2000" b="1" dirty="0" smtClean="0">
                <a:latin typeface="+mj-lt"/>
              </a:rPr>
              <a:t>Hliník</a:t>
            </a:r>
            <a:endParaRPr lang="sk-SK" sz="2000" b="1" dirty="0">
              <a:latin typeface="+mj-lt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462494" y="4688869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 a </a:t>
            </a:r>
            <a:r>
              <a:rPr lang="sk-SK" sz="2000" b="1" dirty="0" err="1" smtClean="0"/>
              <a:t>church</a:t>
            </a:r>
            <a:endParaRPr lang="sk-SK" sz="20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393749" y="3871427"/>
            <a:ext cx="181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a </a:t>
            </a:r>
            <a:r>
              <a:rPr lang="sk-SK" sz="2000" b="1" dirty="0" err="1" smtClean="0"/>
              <a:t>sanatorium</a:t>
            </a:r>
            <a:endParaRPr lang="sk-SK" sz="2000" b="1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709" y="3897100"/>
            <a:ext cx="4551253" cy="256008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455876" y="6482853"/>
            <a:ext cx="274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 </a:t>
            </a:r>
            <a:r>
              <a:rPr lang="sk-SK" b="1" dirty="0" err="1" smtClean="0"/>
              <a:t>football</a:t>
            </a:r>
            <a:r>
              <a:rPr lang="sk-SK" b="1" dirty="0" smtClean="0"/>
              <a:t> </a:t>
            </a:r>
            <a:r>
              <a:rPr lang="sk-SK" b="1" dirty="0" err="1" smtClean="0"/>
              <a:t>pitch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1708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Made 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Kika </a:t>
            </a:r>
            <a:r>
              <a:rPr lang="sk-SK" dirty="0" err="1" smtClean="0"/>
              <a:t>Stefunkova</a:t>
            </a:r>
            <a:r>
              <a:rPr lang="sk-SK" dirty="0" smtClean="0"/>
              <a:t> and Kika </a:t>
            </a:r>
            <a:r>
              <a:rPr lang="sk-SK" dirty="0" err="1" smtClean="0"/>
              <a:t>Bohunicka</a:t>
            </a:r>
            <a:endParaRPr lang="sk-SK" dirty="0" smtClean="0"/>
          </a:p>
          <a:p>
            <a:r>
              <a:rPr lang="sk-SK" dirty="0" smtClean="0"/>
              <a:t>Abrahám</a:t>
            </a:r>
            <a:r>
              <a:rPr lang="sk-SK" smtClean="0"/>
              <a:t>, Slovakia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980005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66</Words>
  <Application>Microsoft Office PowerPoint</Application>
  <PresentationFormat>Širokouhlá</PresentationFormat>
  <Paragraphs>20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Dym</vt:lpstr>
      <vt:lpstr>Abraham </vt:lpstr>
      <vt:lpstr>Information </vt:lpstr>
      <vt:lpstr>Other photos </vt:lpstr>
      <vt:lpstr>Made 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</dc:title>
  <dc:creator>Kristi23 Bohunická</dc:creator>
  <cp:lastModifiedBy>ja</cp:lastModifiedBy>
  <cp:revision>14</cp:revision>
  <dcterms:created xsi:type="dcterms:W3CDTF">2019-11-10T13:30:37Z</dcterms:created>
  <dcterms:modified xsi:type="dcterms:W3CDTF">2020-01-19T12:19:47Z</dcterms:modified>
</cp:coreProperties>
</file>