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7B1E-7473-4ADF-8FF0-CE3CE29457CB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9C2B-2C5B-4555-8271-5DE72D343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tstc.ugr.es/~gmacia/index_en.html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Elisa\Downloads\photo(12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9722" t="14815" r="9723" b="22222"/>
          <a:stretch>
            <a:fillRect/>
          </a:stretch>
        </p:blipFill>
        <p:spPr bwMode="auto">
          <a:xfrm>
            <a:off x="251520" y="260648"/>
            <a:ext cx="417646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Elisa\Downloads\photo(11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51520" y="3284984"/>
            <a:ext cx="4351451" cy="3263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Elisa\Downloads\photo(17)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14162" r="6692" b="2888"/>
          <a:stretch>
            <a:fillRect/>
          </a:stretch>
        </p:blipFill>
        <p:spPr bwMode="auto">
          <a:xfrm>
            <a:off x="4572000" y="188640"/>
            <a:ext cx="4248472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5220072" y="364502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Arial Rounded MT Bold" pitchFamily="34" charset="0"/>
                <a:ea typeface="Adobe Fan Heiti Std B" pitchFamily="34" charset="-128"/>
              </a:rPr>
              <a:t>Guided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 </a:t>
            </a:r>
            <a:r>
              <a:rPr lang="es-ES" dirty="0" err="1" smtClean="0">
                <a:latin typeface="Arial Rounded MT Bold" pitchFamily="34" charset="0"/>
                <a:ea typeface="Adobe Fan Heiti Std B" pitchFamily="34" charset="-128"/>
              </a:rPr>
              <a:t>visit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 and </a:t>
            </a:r>
            <a:r>
              <a:rPr lang="es-ES" dirty="0" err="1" smtClean="0">
                <a:latin typeface="Arial Rounded MT Bold" pitchFamily="34" charset="0"/>
                <a:ea typeface="Adobe Fan Heiti Std B" pitchFamily="34" charset="-128"/>
              </a:rPr>
              <a:t>lecture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 at ETS de </a:t>
            </a:r>
            <a:r>
              <a:rPr lang="es-ES" dirty="0" err="1" smtClean="0">
                <a:latin typeface="Arial Rounded MT Bold" pitchFamily="34" charset="0"/>
                <a:ea typeface="Adobe Fan Heiti Std B" pitchFamily="34" charset="-128"/>
              </a:rPr>
              <a:t>Ingenieria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 Informática y de 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Telecomunicaciones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. Granada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.</a:t>
            </a:r>
          </a:p>
          <a:p>
            <a:pPr algn="ctr"/>
            <a:r>
              <a:rPr lang="es-ES" dirty="0" err="1" smtClean="0">
                <a:latin typeface="Arial Rounded MT Bold" pitchFamily="34" charset="0"/>
                <a:ea typeface="Adobe Fan Heiti Std B" pitchFamily="34" charset="-128"/>
                <a:hlinkClick r:id="rId5"/>
              </a:rPr>
              <a:t>Lecturer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  <a:hlinkClick r:id="rId5"/>
              </a:rPr>
              <a:t>: Dr. Gabriel </a:t>
            </a:r>
            <a:r>
              <a:rPr lang="es-ES" dirty="0" err="1" smtClean="0">
                <a:latin typeface="Arial Rounded MT Bold" pitchFamily="34" charset="0"/>
                <a:ea typeface="Adobe Fan Heiti Std B" pitchFamily="34" charset="-128"/>
                <a:hlinkClick r:id="rId5"/>
              </a:rPr>
              <a:t>Maciá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  <a:hlinkClick r:id="rId5"/>
              </a:rPr>
              <a:t> Fernández. </a:t>
            </a:r>
            <a:r>
              <a:rPr lang="es-ES" dirty="0" err="1" smtClean="0">
                <a:latin typeface="Arial Rounded MT Bold" pitchFamily="34" charset="0"/>
                <a:ea typeface="Adobe Fan Heiti Std B" pitchFamily="34" charset="-128"/>
                <a:hlinkClick r:id="rId5"/>
              </a:rPr>
              <a:t>University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  <a:hlinkClick r:id="rId5"/>
              </a:rPr>
              <a:t> Granada</a:t>
            </a:r>
            <a:endParaRPr lang="es-ES" dirty="0" smtClean="0">
              <a:latin typeface="Arial Rounded MT Bold" pitchFamily="34" charset="0"/>
              <a:ea typeface="Adobe Fan Heiti Std B" pitchFamily="34" charset="-128"/>
            </a:endParaRPr>
          </a:p>
          <a:p>
            <a:pPr algn="ctr"/>
            <a:endParaRPr lang="es-ES" dirty="0" smtClean="0">
              <a:latin typeface="Arial Rounded MT Bold" pitchFamily="34" charset="0"/>
              <a:ea typeface="Adobe Fan Heiti Std B" pitchFamily="34" charset="-128"/>
            </a:endParaRPr>
          </a:p>
          <a:p>
            <a:pPr algn="ctr"/>
            <a:endParaRPr lang="es-ES" dirty="0">
              <a:latin typeface="Arial Rounded MT Bold" pitchFamily="34" charset="0"/>
              <a:ea typeface="Adobe Fan Heiti Std B" pitchFamily="34" charset="-128"/>
            </a:endParaRPr>
          </a:p>
          <a:p>
            <a:pPr algn="ctr"/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14th </a:t>
            </a:r>
            <a:r>
              <a:rPr lang="es-ES" dirty="0" err="1" smtClean="0">
                <a:latin typeface="Arial Rounded MT Bold" pitchFamily="34" charset="0"/>
                <a:ea typeface="Adobe Fan Heiti Std B" pitchFamily="34" charset="-128"/>
              </a:rPr>
              <a:t>April</a:t>
            </a:r>
            <a:r>
              <a:rPr lang="es-ES" dirty="0" smtClean="0">
                <a:latin typeface="Arial Rounded MT Bold" pitchFamily="34" charset="0"/>
                <a:ea typeface="Adobe Fan Heiti Std B" pitchFamily="34" charset="-128"/>
              </a:rPr>
              <a:t>, 2016</a:t>
            </a:r>
          </a:p>
          <a:p>
            <a:pPr algn="ctr"/>
            <a:endParaRPr lang="es-ES" dirty="0">
              <a:latin typeface="Arial Rounded MT Bold" pitchFamily="34" charset="0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hoto(10)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8685" r="5724" b="9971"/>
          <a:stretch>
            <a:fillRect/>
          </a:stretch>
        </p:blipFill>
        <p:spPr>
          <a:xfrm>
            <a:off x="1115616" y="1772816"/>
            <a:ext cx="666588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latin typeface="Adobe Fan Heiti Std B" pitchFamily="34" charset="-128"/>
                <a:ea typeface="Adobe Fan Heiti Std B" pitchFamily="34" charset="-128"/>
              </a:rPr>
              <a:t>Students</a:t>
            </a:r>
            <a:r>
              <a:rPr lang="es-E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s-ES" dirty="0" err="1" smtClean="0">
                <a:latin typeface="Adobe Fan Heiti Std B" pitchFamily="34" charset="-128"/>
                <a:ea typeface="Adobe Fan Heiti Std B" pitchFamily="34" charset="-128"/>
              </a:rPr>
              <a:t>profile</a:t>
            </a:r>
            <a:endParaRPr lang="es-E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Elisa\Downloads\photo(15).JPG"/>
          <p:cNvPicPr>
            <a:picLocks noChangeAspect="1" noChangeArrowheads="1"/>
          </p:cNvPicPr>
          <p:nvPr/>
        </p:nvPicPr>
        <p:blipFill>
          <a:blip r:embed="rId2" cstate="print"/>
          <a:srcRect l="6579" t="21053" r="6579" b="10526"/>
          <a:stretch>
            <a:fillRect/>
          </a:stretch>
        </p:blipFill>
        <p:spPr bwMode="auto">
          <a:xfrm>
            <a:off x="251520" y="908720"/>
            <a:ext cx="4320480" cy="25530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 descr="C:\Users\Elisa\Downloads\photo(14).JPG"/>
          <p:cNvPicPr>
            <a:picLocks noChangeAspect="1" noChangeArrowheads="1"/>
          </p:cNvPicPr>
          <p:nvPr/>
        </p:nvPicPr>
        <p:blipFill>
          <a:blip r:embed="rId3" cstate="print"/>
          <a:srcRect l="7867" t="24393" r="11686" b="9504"/>
          <a:stretch>
            <a:fillRect/>
          </a:stretch>
        </p:blipFill>
        <p:spPr bwMode="auto">
          <a:xfrm>
            <a:off x="4860032" y="908720"/>
            <a:ext cx="3968592" cy="2445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5" descr="C:\Users\Elisa\Downloads\photo(13).JPG"/>
          <p:cNvPicPr>
            <a:picLocks noChangeAspect="1" noChangeArrowheads="1"/>
          </p:cNvPicPr>
          <p:nvPr/>
        </p:nvPicPr>
        <p:blipFill>
          <a:blip r:embed="rId4" cstate="print"/>
          <a:srcRect l="7782" t="7411" r="12175" b="18475"/>
          <a:stretch>
            <a:fillRect/>
          </a:stretch>
        </p:blipFill>
        <p:spPr bwMode="auto">
          <a:xfrm>
            <a:off x="251520" y="3645024"/>
            <a:ext cx="4176464" cy="2710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Elisa\Downloads\photo(8)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9334" t="23336" r="10157" b="12102"/>
          <a:stretch>
            <a:fillRect/>
          </a:stretch>
        </p:blipFill>
        <p:spPr bwMode="auto">
          <a:xfrm>
            <a:off x="4692315" y="3861048"/>
            <a:ext cx="421105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Students profile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Elisa</dc:creator>
  <cp:lastModifiedBy>Elisa</cp:lastModifiedBy>
  <cp:revision>4</cp:revision>
  <dcterms:created xsi:type="dcterms:W3CDTF">2016-08-15T12:01:51Z</dcterms:created>
  <dcterms:modified xsi:type="dcterms:W3CDTF">2016-08-15T17:51:09Z</dcterms:modified>
</cp:coreProperties>
</file>