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DF1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2/10/2017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Nl9rZ0fPRAhUqOJoKHe7jCKUQjRwIBw&amp;url=http://www.bemet.nl/&amp;psig=AFQjCNFv8Aw9tW_oegovIpnzBbuKVNakdw&amp;ust=148620137424354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" y="-3108516"/>
            <a:ext cx="12117285" cy="1211728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/>
              <a:t>The 5 most </a:t>
            </a:r>
            <a:r>
              <a:rPr lang="nl-NL" dirty="0" err="1" smtClean="0"/>
              <a:t>demanded</a:t>
            </a:r>
            <a:r>
              <a:rPr lang="nl-NL" dirty="0" smtClean="0"/>
              <a:t> jobs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43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ICT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web Developer </a:t>
            </a:r>
            <a:r>
              <a:rPr lang="nl-NL" dirty="0" smtClean="0"/>
              <a:t> (€</a:t>
            </a:r>
            <a:r>
              <a:rPr lang="nl-NL" dirty="0"/>
              <a:t> </a:t>
            </a:r>
            <a:r>
              <a:rPr lang="nl-NL" dirty="0" smtClean="0"/>
              <a:t>35.000)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Software </a:t>
            </a:r>
            <a:r>
              <a:rPr lang="nl-NL" dirty="0" smtClean="0"/>
              <a:t>engineer </a:t>
            </a:r>
            <a:r>
              <a:rPr lang="nl-NL" dirty="0"/>
              <a:t>(€ 31.000</a:t>
            </a:r>
            <a:r>
              <a:rPr lang="nl-NL" dirty="0" smtClean="0"/>
              <a:t>)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2189" y="4469393"/>
            <a:ext cx="2901142" cy="238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rc_mi" descr="Afbeeldingsresultaat voor bemet international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91" y="3813163"/>
            <a:ext cx="3081666" cy="131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s://pbs.twimg.com/profile_images/791927695252873216/r1aQ4Yw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66" y="1435608"/>
            <a:ext cx="1937974" cy="181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559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Finance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Financial </a:t>
            </a:r>
            <a:r>
              <a:rPr lang="nl-NL" dirty="0" smtClean="0"/>
              <a:t>Advisor </a:t>
            </a:r>
            <a:r>
              <a:rPr lang="nl-NL" dirty="0"/>
              <a:t>(€ 36.000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</p:txBody>
      </p:sp>
      <p:sp>
        <p:nvSpPr>
          <p:cNvPr id="5" name="AutoShape 2" descr="Afbeeldingsresultaat voor libro bv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545" y="4322618"/>
            <a:ext cx="2451066" cy="23958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289304"/>
            <a:ext cx="2253442" cy="22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72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general</a:t>
            </a:r>
            <a:r>
              <a:rPr lang="nl-NL" dirty="0"/>
              <a:t> care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drug </a:t>
            </a:r>
            <a:r>
              <a:rPr lang="nl-NL" dirty="0" smtClean="0"/>
              <a:t>research </a:t>
            </a:r>
            <a:r>
              <a:rPr lang="nl-NL" dirty="0"/>
              <a:t>(€ 46.000</a:t>
            </a:r>
            <a:r>
              <a:rPr lang="nl-NL" dirty="0" smtClean="0"/>
              <a:t>)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33" y="4891816"/>
            <a:ext cx="3836867" cy="1966184"/>
          </a:xfrm>
          <a:prstGeom prst="rect">
            <a:avLst/>
          </a:prstGeom>
        </p:spPr>
      </p:pic>
      <p:pic>
        <p:nvPicPr>
          <p:cNvPr id="6" name="Afbeelding 5" descr="https://media.licdn.com/mpr/mpr/shrink_200_200/AAEAAQAAAAAAAAbSAAAAJGU4OTk1MDZkLTY1OTItNDQyMy1iZGI5LWQ3NDE3OWE2OWEwYQ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31" y="1218724"/>
            <a:ext cx="2634702" cy="2436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education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science</a:t>
            </a:r>
            <a:r>
              <a:rPr lang="nl-NL" dirty="0"/>
              <a:t> </a:t>
            </a:r>
            <a:r>
              <a:rPr lang="nl-NL" dirty="0" smtClean="0"/>
              <a:t>teacher </a:t>
            </a:r>
            <a:r>
              <a:rPr lang="nl-NL" dirty="0"/>
              <a:t>(€ 36.000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1" y="1603119"/>
            <a:ext cx="6396714" cy="456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77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76000"/>
              </p:ext>
            </p:extLst>
          </p:nvPr>
        </p:nvGraphicFramePr>
        <p:xfrm>
          <a:off x="1" y="-2"/>
          <a:ext cx="12192000" cy="7531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057">
                  <a:extLst>
                    <a:ext uri="{9D8B030D-6E8A-4147-A177-3AD203B41FA5}">
                      <a16:colId xmlns:a16="http://schemas.microsoft.com/office/drawing/2014/main" val="4102061367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243948787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2065182408"/>
                    </a:ext>
                  </a:extLst>
                </a:gridCol>
                <a:gridCol w="2477193">
                  <a:extLst>
                    <a:ext uri="{9D8B030D-6E8A-4147-A177-3AD203B41FA5}">
                      <a16:colId xmlns:a16="http://schemas.microsoft.com/office/drawing/2014/main" val="3610241584"/>
                    </a:ext>
                  </a:extLst>
                </a:gridCol>
                <a:gridCol w="3064626">
                  <a:extLst>
                    <a:ext uri="{9D8B030D-6E8A-4147-A177-3AD203B41FA5}">
                      <a16:colId xmlns:a16="http://schemas.microsoft.com/office/drawing/2014/main" val="182308070"/>
                    </a:ext>
                  </a:extLst>
                </a:gridCol>
              </a:tblGrid>
              <a:tr h="812440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Sector 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lnB w="38100" cmpd="sng"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solidFill>
                            <a:schemeClr val="bg1"/>
                          </a:solidFill>
                          <a:effectLst/>
                        </a:rPr>
                        <a:t>translation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solidFill>
                            <a:schemeClr val="bg1"/>
                          </a:solidFill>
                          <a:effectLst/>
                        </a:rPr>
                        <a:t>Annual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nl-NL" sz="2000" dirty="0" err="1">
                          <a:solidFill>
                            <a:schemeClr val="bg1"/>
                          </a:solidFill>
                          <a:effectLst/>
                        </a:rPr>
                        <a:t>selary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</a:rPr>
                        <a:t>companies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solidFill>
                            <a:schemeClr val="bg1"/>
                          </a:solidFill>
                          <a:effectLst/>
                        </a:rPr>
                        <a:t>Skils</a:t>
                      </a:r>
                      <a:r>
                        <a:rPr lang="nl-NL" sz="2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nl-NL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23705"/>
                  </a:ext>
                </a:extLst>
              </a:tr>
              <a:tr h="158994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dirty="0" smtClean="0">
                          <a:effectLst/>
                        </a:rPr>
                        <a:t>1.  ICT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web Developer   </a:t>
                      </a:r>
                      <a:endParaRPr lang="nl-NL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Web engineer 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lnL w="12700" cmpd="sng">
                      <a:noFill/>
                    </a:lnL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35.000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31.000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iSense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Bemet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international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*User </a:t>
                      </a:r>
                      <a:r>
                        <a:rPr lang="nl-NL" sz="2000" dirty="0" err="1">
                          <a:effectLst/>
                        </a:rPr>
                        <a:t>experience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endParaRPr lang="nl-NL" sz="2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*</a:t>
                      </a:r>
                      <a:r>
                        <a:rPr lang="nl-NL" sz="2000" dirty="0">
                          <a:effectLst/>
                        </a:rPr>
                        <a:t>Technical </a:t>
                      </a:r>
                      <a:r>
                        <a:rPr lang="nl-NL" sz="2000" dirty="0" err="1">
                          <a:effectLst/>
                        </a:rPr>
                        <a:t>insight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50287"/>
                  </a:ext>
                </a:extLst>
              </a:tr>
              <a:tr h="151291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dirty="0" smtClean="0">
                          <a:effectLst/>
                        </a:rPr>
                        <a:t>2.</a:t>
                      </a:r>
                      <a:r>
                        <a:rPr lang="nl-NL" sz="2000" baseline="0" dirty="0" smtClean="0">
                          <a:effectLst/>
                        </a:rPr>
                        <a:t>  </a:t>
                      </a:r>
                      <a:r>
                        <a:rPr lang="nl-NL" sz="2000" dirty="0" smtClean="0">
                          <a:effectLst/>
                        </a:rPr>
                        <a:t>Finance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lnT w="12700" cmpd="sng">
                      <a:noFill/>
                    </a:lnT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Financial </a:t>
                      </a:r>
                      <a:r>
                        <a:rPr lang="nl-NL" sz="2000" dirty="0" smtClean="0">
                          <a:effectLst/>
                        </a:rPr>
                        <a:t>Advisor</a:t>
                      </a:r>
                      <a:endParaRPr lang="nl-NL" sz="2000" dirty="0">
                        <a:effectLst/>
                        <a:latin typeface="+mn-lt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36.000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Libro</a:t>
                      </a:r>
                      <a:r>
                        <a:rPr lang="nl-NL" sz="2000" dirty="0">
                          <a:effectLst/>
                        </a:rPr>
                        <a:t> bv 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*costumer friendly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1538929734"/>
                  </a:ext>
                </a:extLst>
              </a:tr>
              <a:tr h="196032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dirty="0" smtClean="0">
                          <a:effectLst/>
                        </a:rPr>
                        <a:t>3.  General care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Drug researcher  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2000" dirty="0" smtClean="0">
                          <a:effectLst/>
                        </a:rPr>
                        <a:t>46.000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r>
                        <a:rPr lang="nl-NL" sz="2000" dirty="0" smtClean="0">
                          <a:effectLst/>
                        </a:rPr>
                        <a:t>Checkmark </a:t>
                      </a:r>
                      <a:endParaRPr lang="nl-NL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*</a:t>
                      </a:r>
                      <a:r>
                        <a:rPr lang="nl-NL" sz="2000" dirty="0" err="1">
                          <a:effectLst/>
                        </a:rPr>
                        <a:t>Being</a:t>
                      </a:r>
                      <a:r>
                        <a:rPr lang="nl-NL" sz="2000" dirty="0">
                          <a:effectLst/>
                        </a:rPr>
                        <a:t> alert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*flexibility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CBD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914641"/>
                  </a:ext>
                </a:extLst>
              </a:tr>
              <a:tr h="165545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nl-NL" sz="2000" dirty="0" smtClean="0">
                          <a:effectLst/>
                        </a:rPr>
                        <a:t>4.</a:t>
                      </a:r>
                      <a:r>
                        <a:rPr lang="nl-NL" sz="2000" baseline="0" dirty="0" smtClean="0">
                          <a:effectLst/>
                        </a:rPr>
                        <a:t>  </a:t>
                      </a:r>
                      <a:r>
                        <a:rPr lang="nl-NL" sz="2000" dirty="0" err="1" smtClean="0">
                          <a:effectLst/>
                        </a:rPr>
                        <a:t>Education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S</a:t>
                      </a:r>
                      <a:r>
                        <a:rPr lang="nl-NL" sz="2000" dirty="0" err="1" smtClean="0">
                          <a:effectLst/>
                        </a:rPr>
                        <a:t>cience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r>
                        <a:rPr lang="nl-NL" sz="2000" dirty="0">
                          <a:effectLst/>
                        </a:rPr>
                        <a:t>teacher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36.000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Schools </a:t>
                      </a:r>
                      <a:endParaRPr lang="nl-N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*Coaching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*</a:t>
                      </a:r>
                      <a:r>
                        <a:rPr lang="nl-NL" sz="2000" dirty="0" err="1">
                          <a:effectLst/>
                        </a:rPr>
                        <a:t>Explaining</a:t>
                      </a:r>
                      <a:r>
                        <a:rPr lang="nl-NL" sz="2000" dirty="0">
                          <a:effectLst/>
                        </a:rPr>
                        <a:t> curriculum</a:t>
                      </a:r>
                      <a:endParaRPr lang="nl-N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80" marR="52580" marT="0" marB="0"/>
                </a:tc>
                <a:extLst>
                  <a:ext uri="{0D108BD9-81ED-4DB2-BD59-A6C34878D82A}">
                    <a16:rowId xmlns:a16="http://schemas.microsoft.com/office/drawing/2014/main" val="1306661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hout]]</Template>
  <TotalTime>65</TotalTime>
  <Words>95</Words>
  <Application>Microsoft Office PowerPoint</Application>
  <PresentationFormat>Breedbeeld</PresentationFormat>
  <Paragraphs>55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Calibri</vt:lpstr>
      <vt:lpstr>Rockwell</vt:lpstr>
      <vt:lpstr>Rockwell Condensed</vt:lpstr>
      <vt:lpstr>Times New Roman</vt:lpstr>
      <vt:lpstr>Wingdings</vt:lpstr>
      <vt:lpstr>Houttype</vt:lpstr>
      <vt:lpstr>The 5 most demanded jobs</vt:lpstr>
      <vt:lpstr>ICT </vt:lpstr>
      <vt:lpstr>Finance </vt:lpstr>
      <vt:lpstr>general care</vt:lpstr>
      <vt:lpstr>education</vt:lpstr>
      <vt:lpstr>PowerPoint-presentatie</vt:lpstr>
    </vt:vector>
  </TitlesOfParts>
  <Company>Achterhoek 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 most demanded jobs</dc:title>
  <dc:creator>Wieke Westerveld</dc:creator>
  <cp:lastModifiedBy>Wieke Westerveld</cp:lastModifiedBy>
  <cp:revision>12</cp:revision>
  <dcterms:created xsi:type="dcterms:W3CDTF">2017-02-03T10:08:42Z</dcterms:created>
  <dcterms:modified xsi:type="dcterms:W3CDTF">2017-02-10T10:23:35Z</dcterms:modified>
</cp:coreProperties>
</file>