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8DE4-BD7C-4CD0-93FC-2ADB83AC6D75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B833-4E4E-4397-A4C8-FCF0302DE7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128" t="24235" r="50472" b="9813"/>
          <a:stretch>
            <a:fillRect/>
          </a:stretch>
        </p:blipFill>
        <p:spPr bwMode="auto">
          <a:xfrm>
            <a:off x="251520" y="188640"/>
            <a:ext cx="6747256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 rot="16200000">
            <a:off x="-2657325" y="2953470"/>
            <a:ext cx="6164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Mobile Video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Report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2" descr="https://upload.wikimedia.org/wikipedia/en/thumb/f/ff/BBC_News.svg/1280px-BBC_News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772816"/>
            <a:ext cx="2688298" cy="201622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660232" y="1916832"/>
            <a:ext cx="1944216" cy="830997"/>
          </a:xfrm>
          <a:prstGeom prst="rect">
            <a:avLst/>
          </a:prstGeom>
          <a:solidFill>
            <a:srgbClr val="9A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EUROPE 2020</a:t>
            </a:r>
            <a:endParaRPr lang="es-ES" sz="2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Elisa</dc:creator>
  <cp:lastModifiedBy>Elisa</cp:lastModifiedBy>
  <cp:revision>2</cp:revision>
  <dcterms:created xsi:type="dcterms:W3CDTF">2016-04-13T17:17:27Z</dcterms:created>
  <dcterms:modified xsi:type="dcterms:W3CDTF">2016-04-13T17:38:15Z</dcterms:modified>
</cp:coreProperties>
</file>