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9882-7777-4DE4-BA7D-3300C0943EAE}" type="datetimeFigureOut">
              <a:rPr lang="es-ES" smtClean="0"/>
              <a:pPr/>
              <a:t>15/08/2016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492B-058B-4E7B-B47A-41689F6D90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://wheelchairdeal.com/images/wheelchai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435" y="548680"/>
            <a:ext cx="5419549" cy="1584176"/>
          </a:xfrm>
          <a:prstGeom prst="rect">
            <a:avLst/>
          </a:prstGeom>
          <a:noFill/>
        </p:spPr>
      </p:pic>
      <p:sp>
        <p:nvSpPr>
          <p:cNvPr id="11266" name="AutoShape 2" descr="data:image/jpeg;base64,/9j/4AAQSkZJRgABAQAAAQABAAD/2wCEAAkGBxQTEhUUEhQVFBUVFhUVFBQVFxUUFxQVGBQWFhQVFBgYHCggGBolGxQVITEhJSksLi4uFx8zODMsNygtLisBCgoKDg0OGxAQGywkICYsLCwsLCwsLCwsLCwsLywsLCwsLCwsLCwsLCwsLCwsLCwsLCwsLCwsLCwsLCwsLCwsLP/AABEIALcBEwMBIgACEQEDEQH/xAAcAAAABwEBAAAAAAAAAAAAAAAAAQIDBAUGBwj/xABAEAACAQIEAwYDBgQEBQUAAAABAgADEQQSITEFQVEGEyJhcYEykaFCUrHB0fAHFCNyYpKi4RUzwtLxJENTgrL/xAAaAQACAwEBAAAAAAAAAAAAAAACAwABBAUG/8QALREAAgIBBAAEBgICAwAAAAAAAAECEQMEEiExEyJBUQUycYGRsUJhI/AUocH/2gAMAwEAAhEDEQA/AOpwocKQcC8UrRMMLIQeWpHFqCRrQQiiX3giri1zId49VW4AF+V7Qb5JQLl9NlH1mQ452xbB1HptTWwsUJbcW5gazX1aq0luxtObdpsJhcXVUvUKtdi1QDULbwqeusZjnCEvOrF5YTnGoOma3gPb3DYgAMe6c8mPhJ8m/WaBGB1GonmTFOaVRwhLIrEB7EZh1tNF2U/iVVwzZGpmtSa5Pi8S23yX09o3JHFt3Rf2EYp5VLbNfc74IRmd7M9s8JjR/RqjPzpt4XHsZoSYg1CoUOFKICLERFCQgqHCEOQoOCCR8ZUsLdYvLkWODm/QKMbdESs9yTESvxvGaNLRmufur4j9NpnOKdtCo8IWmPvPqT6Ac/nPC5cWTPkcvc6mPBOS4RsmIG5tKrGdoqFO/jzEck8X12+s53i+PVap3Zids35KNBI+F7MYquC1ZzlAub+Fbb6LtNmH4U5fMx3gQj87NPj/AOIlMEhAunN2H4L+spK/8R3N8hDH7qIbnXkTG8PwbhtIZq9XO1z/AEwc5sCctwvOwlthuL4RB/6fDE+Z7tPozA/SdTH8LwRXmX5FvJFPyIhr25xCrmenUy73NMW+e0l4L+IisbMB8iv11EPF9pqlvDRRfV/+1TM5XxOd8z0qAvvlYqx9Tk39ZJfDdO+glkvuBvsJ2qovvp5/EPpLbDV0fVGVvQzllHh6VRemTTbpmDfJhGzVxOHOt2A5jRh6EfnMmT4S/wCDL34/odbKay14UnhcHcTnfD+1BBtcVkFvGNGH9wOo9/nN92d4rTrMSjalRdTvcC20docTxZFHJw/2Z9Qnstcot6TXAMEhGsVJHQn8YJ21qYrhmHwmyMYIUEeCKihG7xatLRQDCtHA0JnlkGajWBhUsYcpKi7RVc+Eytp1MrX5HQzJmzbMiXoxkY2it4jgsTiGKnwj719B+srMd2AQBSKtS4HiZjZGY8rcp0EbaRjHC6WPXWadi9QNzOA9oOCYmhmDoSuayvoRbzI0t6ynptTBsrDOAwyja53tPQ4wgIt9k7qdRMV2w/hxQrK1TDAUaw1UA2RmvfxDl7QajDlgy3y4OSPhigLqcjFrUwpIbzYEaidK/hd2q4lXPdMn8xTQgGq5ylB0LW8RmD4hw9gxSqpWvSOVlGt9LgrbkRO0fwqwq0sAh+1ULO3udB7C0rcl2y/m5SNbjuIUqK5qzrTG12IGseo1lcBkIZTsQbgzlX8U+yOIr1TiaVTOoVQKN7FbXuVG1zMLwHtPi8C9lZlA3pODb/KdvaHaKPSUUJm+y3aM4zDrUVMrEkMOSkHzmkWWQOFUqhRdiABzOkjcUxoo0mqEXyjQdSdAJz/GY+pXN6jEjko0Ue0x6rV+F5Yq2adPpnl5ukajiPatBdaI7w/e2UfrMxxTiVaoLu5t91dBGXU200lD2jx7Bci6E7ny6DznHyZJ5X53f6/B19PpoRflRF4hxTLooueg+Wp5D6yBToKgFbGsRmICkm7BRcnKm58rCNIrgWoKC4Ni7C6q3kOZ5X2HnFYDsm9Vu9xDMx5lrsx/wgH/AMTdhxwhHlAZ5Tb8v5ND2d7U4YVLU8HVZADaqSmYtyupPhU9bk6bdF9r8VUxad29RKCirnFNC9VygQKqsoIvqXY6ADw72vKzG06tFctCgqj1ufVrW+lh6zM8QNZgRUchf/jXwJ6ELuPWaoNvhcGLJGuXbJdIUqbhVDVWuAAzqtzewFhf5Ezb4WhTH9M1l737SU6ZqBCNwSAduptOc9mMLmxNG40WoraDQZWDflOh/wAxSwWIq1GNVu9KsiojMp8Iz6jS+YkkH85TjyNxO10VXHTVosBUFNw18rhLX+u9uUoK3EFBs1O3mhPz6/SbXtdkr4Rqi3CqBWXMCCpUnOLHXUX+cwfFMNYG58SkWbqrbH99D1lqMQMjlHofSsjG4bXl9lvY7GWmD4iwsrNmB+EtqD5Hmp/dpiWpsNtjqLcv2bywwONIIDeJWHiB63sPTUHWVsrlArJfEi27R4Bg38zQZkYAd4F6DZhbcW3lh2P467fE2WohAVxpccs3KI4diTTZUfVH+Bj0JIKN7gj2ldxvhf8AK4hWp37t9R5C9mQ/OJzx8SFevoaMDUZf0zrtHtiMo72kxf7RVrAnqARBOdUeOlQFK5iNL336fSCYPFy/7Rpejx+3/bOzXhXgiTPQnAFZoWaNmAGQgu8F4m8IyyDeKq2UzLdrcawwdbISrlbKRuCTa4mix58Mq8NTD1EVtQWF5zNU/wDNFDoLyM1eFW1NB0VR9JScW7QBGCBDZTq3U+UseK8Vp0Fux1too1Y+gmSw/FaNUuxJBf4UcWAI5X850pMTFGlwXEqVT4GF+h0Mo+3vEKlGgrUgM3eogB5g8xIlfhlshBys+wGozAXIuIKruAoxCLUpqy6uLhDfRrjUWg37ltexh+MUG/mmqObN3yo9v7ADYzScA41U7paVMEKl7t5XPOQe0fCKwL1VXOj1Q4emc4Asd7ajlNPw3hIqYKmlymZFJK6G+8z7fESfoHKozpewmpWsoIvvmJJJvpFYDgiYtxWqopynQkSZS4TkQLYkDrqTNBg8KSoHwL0G8bFclNquB/hlNFDKihQDysATbeWAjNKmFFhHAY5CmVXa2nfCvb7OVvYML/Qzn61J1PEUg6Mh2YFT6EWnKcbRak7U3FmU2P5EeRGs5PxGDUlP7HV+HzTi4fckB5R9oaPNd9x6yf3kYxJuDecuMqkjppNEnhGFAUIgFksrsebD4gOupOs0FKip2+c5hUw+JbELSLstKo7spXnmu+vLedS4XhQiKoJIUAXOpPmZ3YxVHOcrf0BiMECpsJkuJcKS5BFv3uJvLSrx2EDQnEpSvhlR2c7P0kyvz3F+sRarXx2IUMVoUUpjYWNQi5CkjXTWTaK2uGJsDYAXF+dzlIPO0y/afEUxde6Uk82Qtr5Zr2g2FFOyZ2z47TCjDq4qPUy0yBY5VOjFrc9T8hMTxjGX7xfMqD5Asw+UPh2AObORYL8ItbxcvYbyv4rQbn5/U6n8JcXchOa9pCo4wi2bW3TeW2DZXtsdCNLBrX8/WUGUjz9ZIpVQLZhb5+sbKF9GWE67Nbi8OxpAD4kOdSdCQfC6kdDZD6qest8BiRisPkcXZeR+8NVv7getj01zNHjq01VTnYNoQxvpoDoym1weRHOWfZTiQNQ6eRYHLbob8z5c7X0itjfA9ZI3wx1cITraFNkuEp20qoPI6Ee0E5b02oT+U6v/ADMXub2ERDhid886NEQWjwWEUkog1CJjhWNsJZCDxA+H3lQ7lSCpsRsekteInQTO8V4tSoAGq1r7aEn6Tkaq3m4/o04628lLxXhDviQ4qNdqVZ2Z2P2Apt9ZRVatWlTpmuhuxB2sRm1X3tOiUeDDFpQqXZEWoWYMCpqUytipB1AJt6iL4xgBWrI9gFTvCVbQ3CmmhAOhFyfmJvwxk8acuxMpVLgxOD4+9MkpUtb7LWsOs0nZXttharPTqVESoxuQx8LkjXKTpy2E5VxDCVFrMtRGU6izAjmeu+0q0wYYNfl+kNK+LAnL+j0l/wAFpk56LGkx+1TPhb+5fhaP03r0h/VpCqg/9yiLMP7qZ39j7TgPCe0+MwXd9zVJQrfu6l3TlsDqPYzuPZLtNUroBWpd21gTlbMv11EQ01zYTxyi6RbYXEpV1puGtuuzL/cp1EsKY0jFfhtGtZmUZhs6kq49GGojmHwj075qpqL9nMBnH/2G/uPeMxtbwLtcqh+CC8OaCgAyg7V8C79c6D+qo/zr9316S/tBByY45I7ZBY8ksct0Tj7UiNDe4NiDuD0MQUnVcbwejVN6iAn7wup9yN/eU3E+zmGppm8YJ0UZgbn3G040/huRPytHYx/EIS4adma4bgQaSlhqjEp9Rf6mX1AaCMU0AUAeQElIJvxQ2xSFzlbbFmMVhHCYxWe0YwEQa62N5R8SphjrLmtVHOVmI1MUxsSgxlOy7foJm8Xh78gJr8bT8vnsPbrKiugv+gEpAzVmPxmDIMi0qdj+9NZqsZhSRe1ukoKiMGtHRlwYsmOmQsSCxbQWOwtppe1rfvWaXguANOmGOrZrCn0FvifkDe/7MawVDIL6X5nkNdh+sUcceRA8zKlkfSChhS5kWg4a7eJipJ3Oh+sOVI4oOba+v+8KKpj7ieh7wwYi8PNNpzx1TFiR88I1pZCQxjDxpqkQSbXgykly2RJvoi8SpnT3kThuGR6oDKDa51ANiPWOY7Ea76W3lJw7EM3E6VNWOQUalRgNiQQq3+c53E9TwPflx8m7eUXaDiNCnVSnVqKjMLqG0BsRzOm8uazhRmOgGpJ0ExXaWjRx9Sn/AFUIpNfu3Gj9bNOsqvkySuuC3xWCWoCHCunJWAYfFckHqQTqDMP2m7HpTQ1aCOGPxUx41+0LrfUWsPnFLwrE4Vq70aj4emozU0/51JtDfe9gSPrJeH7ZVUSm2Kw4tUHhqUTmud9U3HtC8NPlC/EriSo59h6GZaFx9m3+oAzvH/DRSVSml8oPynGsEM3cH7zNf3qA/nO+1Uui+34TBNXjf++pvyv/AC/aP6QxQJG0sVqEjWQVElLB0vbF5By8WDGooGbRQ6IIkGGDIUHKLtXhazIGw4uwDC29idmsNSL7ga7S9hwWrDhJxdo57gaFZbfzDlmG47s0vexO0tVMi9tsNWeuq5ylJl3U2Oh8QtvfX018oeFFtOUQ+GdBS3RUvcfcyrx9e0nYmpYTK8RxtzBm6DgrHamIuYo6Aki9tgOvIStwtS5miw9IWHlrFWMfBRYrhtRtWIHkNbeUjU+Em5vNaygiR6lGwkBsyeOw1uWkoVwgaob7/wC4H5n5Tb42npMdxGuFLfT8vqRImU4p8jHFWVVsPhAsT59P31maqO7WJUqjDQkGxve34fSPcQr5gqm5GYlvePcSxLN3VNmLGmi/hbT2jYRSVmXNJuVFdaCSNOa/jCl2VR6ZJhF4kmNO0eZhwvCvGrwwZCDqHWLrjwN6H8YwrayZkuGHW/1E5+si3NL+jXp3SMS4am7ZGIuScjfC1zfwnb2kngWJoJic9Re6qsvdgn4Tcg2HS5hVMUjOaZ3XcEb3UH5ayBxfDXp23G4B+yQMwtzHwke8fHEqWSHDoCWW5OE+UajtNxKmqGlnAc8viCi4vmA8pkcTw5WBZdB4jmQ5gACAuYDUEg325GZnEV3OIqBc1kvmvci24by3iMLxq3iBINwMyHe+00br5EVTa+xpKWKxFHRGzKCQV3FxuCDJaYunWytWomkVPhrKGCU2I0LgaW2MpqfaG48eV9D4j4Xym17MPQa+U6B2F7RYbEU2VKyM5Yk0iyZ1G1suhI0OsqUnGNoGX0MDh+yOJpCkwy4hFcHvaBzqQWBJI3HynY648I/fKRqnZmgxL0s1Cod3okob/wCIDRvcRLUMXT0YJikHP/k1f+xj/lmVTbg00Mc90rY4klCV9PH0iQrE0XOyVx3ZJ6K3wt7EyyKEbxmlVWypsIQ4BBNYoMRV4mHIQUDFCIvFSiFH2p4G+I7tqVQI9Mto18rqw1BtsdNDKOgGQWqaMNGFwbEb6ianivG6OHH9VwDyQasfQfrOZ8a42atR2UFVZiQCddesz5pxjz6nT0WDLlVfx9ydxbG30WZrEUKjHQD/ADL+sarVz1jHfmYpZW2diOjil2WGBwlQG5X5FT+BmloVRtfWY6njD1j384TIshUtGn6mm4jxijh1vVqBei7s3oo1Mw/Fv4gVGJFCmEHJn8TfIaD6y6SolQWqIr/3KG/GQcX2XwtTZTTPVGI/0m4+kdjyQ/kjDm0Wb+DRk63afFNvWPoFpgf/AJgw+MqVlql7MKdMte1je4C3tpuZL4l2Oqpc0XFUfdYZW/Qytw2J7qliKVRWSrU7vLcaEK92UHr06zVF45dHMyY8+L57/wDCuap9ItlLG/PcevKMs2ha1xov4394vhtUZirHTkZJKugYy3djwbyhx56KE/GIIsbT9z0gY0wjkOPMwzaC0fyQiksgwY7jeICimc6kiwUbkj/zEsJS4+pmbfRdB6Df5mKnh3yTfSDjk2xZANeo1yUCX1J0+sp34gy+EsGGuh29jy3Md43xBQNTptvKehib32KcrWuPPzEdS6QDfqydwpCMbexyVRTDG2mbuyo/1pK/tvwjuqlKkiBFa1XMosS1shHtv7zd9lUNTDhAcvd1CbixuPiy68tYzxHAjE92aviamAodTkILtZyVbQqAFO994CT20ip8u39fycexdN2o3YkgtZfQXv8AhKDIfjXRh00II2YWnW+JdlD3Ip0mBygWWp/TY5mKjfQkkHnOcY/gWIouRVpOmptcaN6Eab+cDG5W9xUoqlRrOz3b/H4VUtXFZLgZMR47DS9nuHG/UjynbOzHawYmmHdAh2urZ1J52NgfpPP3BOHnvaQTI5NRAVcaXLDw5hynW+FcFehWZitOktQL/SpMzKCCbvcgam42HKLlNqNpmnLjW6mq4OjOtOqpBCup3BAYe4MhDh1OiLUwVBPwZmKD+1SbL7WlbSJHlLA1yQATeHhnv5ozyi4+osGHeNgwwZoBHIcReHeQgsTOdr+0f8soSnY1nGnRF++35S/qVAoLE2ABJPkN5ybi+MNSq9Rt2Og6Lso9haI1GTZHjs6Hw/TLNkuXSIdaqblnYu7asx11kGpUiq1SRXacxs9MlQHaMu0JmjTNBLHA8WKkiloA0hCwoVbGT1xEo0aSqVYy0wWi3GIkbHYenVW1RQ3r+sYSrA1aFYLimZPj3C3QHLZkvfbxbW1P2vXeZhxYzoWNqltB7zKca4fk1GoO/kZswZr8sjg6/RKNzx9epVCuYIyVgmqjk72errxStGM0AeQYSw0BqCRDXjT1pZKHMbjAqnry/WY/jmIbu7rU7tbkFtL9AJacQxNxKDwspzkka6aaw6pA+pUYXBk5y7irbIV6i7ZWzD0aZ7ELicO5Sm+ale6pU8SgdFO626CaPhqgVaqABRUp+Gx0+HKD5WP4RQxFOubIQxy5jbp5dd5mx5Lck/c1ZNPKSTgr4sncA7VnCYY1GpZszIpUPYLo+oNtdgJMw/bqgdKyPTU2OdR3lMXOgPNdjKWthUqUalNrhcobSwPgdWNr6XsG+ck4VMG9F6NGq1HOtmD2qLtbX68xuY6EkpNMzTi3FNGxwWMpVgDRqo46KwJ0IPwNrpHDQtoRZRlsnIqGJtlbTXNv5CYPF9j7ij3KqQhAqVaDAMw0uSDz+I313iaHEcdh6lVUrF6dIXCYsElxbUAkeRtY9I3bF9MTuku0aHG8IVKlGrSpLdaivUyDIWADFvBfLfNl285qKfabDVMrM5pEjasppH0uwsfYzFYTt4AqNicLUphzZXpkOpN9gp15HSaGvhe7oio1eqGY3t4SgLahe6IIAHzmbPipfUdjybmaXD4ym/wVEb+1gfwMsFmOw+MpEAsKZy63CKDc72tLLCcVKgWK1R1XQ7G+h87C3nLxYtiLlOzRXgBkHC8QVzlsQ2uhG9rX125yYIwEdBigY0DGOIY0UqbOx2GnmeQlt0WouTpGa7X9ofioUvSo/wD0L+cweIrSTjKu+upuT6ncysqTk5cjk7Z6zS4I4YbUIqVIw7QOY0TEmkImIYwzEGQgRMF4kmFeQoeUxVN9/UxnNG0f8ZCmyyStDq1QRpIAaKa3KWUws2t5Gx1IN4TsRHiYypuYUXTEZo2jIVgVYqdwbQpcY6gDUY+cE6SzcHnJ6OSk0j0GXiDUjT1IyXjBJINSIqvpGw0cW1rn29Zceyn0U3EGABzZreXKZd+IUSSMzD1Fpq+MVwBsbcyLH6TmvF6TqS3xLc+Ia29ekZNgotnxC5lYbA5T6N/uPrKkYSrh8RmpeMFi6W1NiCWQjnpcc4xw7EZgyHmNPUaj8JZ4Rz4WB2sQb3HsROdmTU9y9Tq6TIkq9UVXHOPP3q5SVoNY2sLspsKiOefMW6EdZacL4GTUeorApqURSM5vpYobEb39BInG8JTfNmFsysy5dT3lt7dDpf8AtlQOI6UhazKlnJve40Bv6flNGOW+PRj1MFjyWnw+Uayph6lFjkdkPi3uhOU2b21Hzjh7V4hBlrKtZdiHUG46XlHh+PVQLFyykWyv/UUj35RWI4qtQG6gMQ2qGwu1rtY310/GEmJZdcQ4tRKU3Wl3ZWzqoclQdxpty6TO8X7XVal1zn3J+krsLg+9ch6hIA3XQ32trp8oxjOE5TodP8X71h3YH0RMo8eqCyoSLW1B1PWbHhPaVroGN2C5ievIfgZz9aTU9bEaWuvTmJIwWKCsCMxtpYjl5Srphxg2u1+TtnA+PCo2ViKZOoa5sT0PSbigfCNQTbUggg+4nC+E8VW4IuDyJ2nV+x/EFqUsosCpJ05gnU/P8oSdknjcezRXmE7W8eWo3dowKpubjVuZ9pp+NcUFJbDV2Gg6D7xmLSioFgBb0ERnla2o2aKKjLxGvoZ2s4OxBjDLNHiMEjDVR67GVWJwBX4TcdD+RmGWNncx6uD4fBWd3GXEedpHYxJrTsbYxomHVe0jvU1lpAtjhMK8aZ4tNry6KsFV7CIpnSN131tDUy64AvkeDRYMYBjgaCEKJiEOv0h3gCX29vWWgJK0VWLYZzDkLH1D3jesKbYwdI408y3M725jd4phCCzUc1C1MbxFQ6ARwCNYqqqKXY2VQST0AhRdMqSsZZC3Jbc7/rMhx3E4VWt3mR+ZXxD3HP5xqjxerxGqUpsaWGQ65dC/QCaLD8NpU1yoigc9N/MnmYuef2Q7Hpm1bZh63DlFqqMAOo+G49dvSWXAf4cYmpnqMTh6V2K3uHZbkiyjYW6/KW+I4UF8VEKrCxyEXpsQbjMvLXoPYzUYftOcRga/fK9KtS8FRady3i0R6djqDrztpBjNSKyYpQ57ON490Zx3KuKRS2ZyC1Rtcznp0t5SnK668gy/ifzHymr7RJ3TvSbKaqHVgAANAwuBsTcXA53lBiPE5PUA+p2N7+v0jEmpGSeXfjV2uZd/ZfuyNVuKVMaghn63sbfneKYWa19rD0vHK63HmNr6dfltJj0VIY5l1tpsRp12PsZEnRHOLdob4eLsRcg2uvn1Es8Vw8KEqFi2YaA8iNwZQ1VO2bY6fqLSfQx5NMo17boCb687c+UHaw1JdDtNGJ3sOkeQx/DcAqii9Wo5RwyClQYWNRWIBOo1OosBItamymzCzC4IsQRbkby4yT6CaH8MdLdCR9bibXsdjqieMbC412On1/2ma7N8KNUlmuEB3+8bC4HlpvNtTUAACwA2A5QMmSujVp8LauXQ9VqliWY3J3MK8bJhhpnNtUuAVDIlYx2rUkOtUkLSIGOpA+sosS+U2Mu8TWmf4m14ucE+TRhzOHHoRK2IjHfaA9I0xjFStbTn0lRgNnlrssEqC2ZtvxjtNmbxHQfZX8zINI6AkZjyvsI42c7m0pxDjNkoKBqTrFGqJDFA8zHBTgtINSfsP94IoNGLRQMqgrHc0doNIZaO0H1lNcFWVHE6pFV7bXgkLilT+q/rCnQjDyo87lyre/qz0FmigZGLw88eZx16so+1lN6mEqqnxFb25kAgsB7Ayyd41ngtXwEuDBfw4xACOh0ZWufQgWM6BoZncV2dAr9/QIRjfvEt4XB3I+6ef6S1wda4sZnmmmbMMvLXsPVBI9QNY5WKk81Nj5SaRItQWi+h3DVMw3GsEwq3cEg6l/vMfP2+spqlDx2H3b/WdKqqGFiAQdwZnsf2dGYvSNrrbIdt76HlCjOSfZmzaaMl0ZGotvi08j+9YkUr/DqfKXwoEeFwQehjFWkvSMWpfqjBLRc8MqCGBF7G3Jh09IrChMxNVGY8ipIseoI1k1qAvufxihgr8x76R0ckJCXhyw9CxpVTWVO8xlSoQwIotoFsRrnY3va1jbSaDEcHSrkufh3scxyW0QvztbfzMy+A4Q9Rwuy8zuAPK/ObnCUFRQqiwUWAi5yUeImzSYpzdzXH7JFJAoAUAAaADlDic0SakQdQcvGnqxirXkOviZCUSKteQMRiIxWxMrMVipRd0OYnFSoxNa8TWr3lXjMTfwj3hJWKlKg6uJvou994KFE3hcPoXYeUtbWgzko8I04MTyLdITSGkUTFaRJiDf0grwXiTBeXQNirw7xAh2kolhExdMxpol6llJ6Ay6vgW51yUOJa7sepP4wRow51FSVHlJcuzvYqQjWhQQTQN97eHmggkIHmkHFHI4YbHf1gggZF5RuF1JEulXuIbGCCZTcMsIy0EEoNEevTVhZhf98pS4vhBGqG46HQiHBIlYE4porHokR7AYcu2Xn16CCCReWXBmilKrNXg8OKa2HuTuTHi0EEs2JVwgnqyLVxEEEshCq4mQq2JggkKZXYjFSurV7wQS0KZX4vEW0G5kRFvBBGdIX3KmXWCTKI4akOCZHyztLyxSQnNCLQ4JVFWxJaILwQQkgWxJqxHfmCCGkhDmxXeXkHilf7A9TBBGYktxl1s5LDx6lWTBBBNhw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data:image/jpeg;base64,/9j/4AAQSkZJRgABAQAAAQABAAD/2wCEAAkGBxQTEhUUEhQVFBUVFhUVFBQVFxUUFxQVGBQWFhQVFBgYHCggGBolGxQVITEhJSksLi4uFx8zODMsNygtLisBCgoKDg0OGxAQGywkICYsLCwsLCwsLCwsLCwsLywsLCwsLCwsLCwsLCwsLCwsLCwsLCwsLCwsLCwsLCwsLCwsLP/AABEIALcBEwMBIgACEQEDEQH/xAAcAAAABwEBAAAAAAAAAAAAAAAAAQIDBAUGBwj/xABAEAACAQIEAwYDBgQEBQUAAAABAgADEQQSITEFQVEGEyJhcYEykaFCUrHB0fAHFCNyYpKi4RUzwtLxJENTgrL/xAAaAQACAwEBAAAAAAAAAAAAAAACAwABBAUG/8QALREAAgIBBAAEBgICAwAAAAAAAAECEQMEEiExEyJBUQUycYGRsUJhI/AUocH/2gAMAwEAAhEDEQA/AOpwocKQcC8UrRMMLIQeWpHFqCRrQQiiX3giri1zId49VW4AF+V7Qb5JQLl9NlH1mQ452xbB1HptTWwsUJbcW5gazX1aq0luxtObdpsJhcXVUvUKtdi1QDULbwqeusZjnCEvOrF5YTnGoOma3gPb3DYgAMe6c8mPhJ8m/WaBGB1GonmTFOaVRwhLIrEB7EZh1tNF2U/iVVwzZGpmtSa5Pi8S23yX09o3JHFt3Rf2EYp5VLbNfc74IRmd7M9s8JjR/RqjPzpt4XHsZoSYg1CoUOFKICLERFCQgqHCEOQoOCCR8ZUsLdYvLkWODm/QKMbdESs9yTESvxvGaNLRmufur4j9NpnOKdtCo8IWmPvPqT6Ac/nPC5cWTPkcvc6mPBOS4RsmIG5tKrGdoqFO/jzEck8X12+s53i+PVap3Zids35KNBI+F7MYquC1ZzlAub+Fbb6LtNmH4U5fMx3gQj87NPj/AOIlMEhAunN2H4L+spK/8R3N8hDH7qIbnXkTG8PwbhtIZq9XO1z/AEwc5sCctwvOwlthuL4RB/6fDE+Z7tPozA/SdTH8LwRXmX5FvJFPyIhr25xCrmenUy73NMW+e0l4L+IisbMB8iv11EPF9pqlvDRRfV/+1TM5XxOd8z0qAvvlYqx9Tk39ZJfDdO+glkvuBvsJ2qovvp5/EPpLbDV0fVGVvQzllHh6VRemTTbpmDfJhGzVxOHOt2A5jRh6EfnMmT4S/wCDL34/odbKay14UnhcHcTnfD+1BBtcVkFvGNGH9wOo9/nN92d4rTrMSjalRdTvcC20docTxZFHJw/2Z9Qnstcot6TXAMEhGsVJHQn8YJ21qYrhmHwmyMYIUEeCKihG7xatLRQDCtHA0JnlkGajWBhUsYcpKi7RVc+Eytp1MrX5HQzJmzbMiXoxkY2it4jgsTiGKnwj719B+srMd2AQBSKtS4HiZjZGY8rcp0EbaRjHC6WPXWadi9QNzOA9oOCYmhmDoSuayvoRbzI0t6ynptTBsrDOAwyja53tPQ4wgIt9k7qdRMV2w/hxQrK1TDAUaw1UA2RmvfxDl7QajDlgy3y4OSPhigLqcjFrUwpIbzYEaidK/hd2q4lXPdMn8xTQgGq5ylB0LW8RmD4hw9gxSqpWvSOVlGt9LgrbkRO0fwqwq0sAh+1ULO3udB7C0rcl2y/m5SNbjuIUqK5qzrTG12IGseo1lcBkIZTsQbgzlX8U+yOIr1TiaVTOoVQKN7FbXuVG1zMLwHtPi8C9lZlA3pODb/KdvaHaKPSUUJm+y3aM4zDrUVMrEkMOSkHzmkWWQOFUqhRdiABzOkjcUxoo0mqEXyjQdSdAJz/GY+pXN6jEjko0Ue0x6rV+F5Yq2adPpnl5ukajiPatBdaI7w/e2UfrMxxTiVaoLu5t91dBGXU200lD2jx7Bci6E7ny6DznHyZJ5X53f6/B19PpoRflRF4hxTLooueg+Wp5D6yBToKgFbGsRmICkm7BRcnKm58rCNIrgWoKC4Ni7C6q3kOZ5X2HnFYDsm9Vu9xDMx5lrsx/wgH/AMTdhxwhHlAZ5Tb8v5ND2d7U4YVLU8HVZADaqSmYtyupPhU9bk6bdF9r8VUxad29RKCirnFNC9VygQKqsoIvqXY6ADw72vKzG06tFctCgqj1ufVrW+lh6zM8QNZgRUchf/jXwJ6ELuPWaoNvhcGLJGuXbJdIUqbhVDVWuAAzqtzewFhf5Ezb4WhTH9M1l737SU6ZqBCNwSAduptOc9mMLmxNG40WoraDQZWDflOh/wAxSwWIq1GNVu9KsiojMp8Iz6jS+YkkH85TjyNxO10VXHTVosBUFNw18rhLX+u9uUoK3EFBs1O3mhPz6/SbXtdkr4Rqi3CqBWXMCCpUnOLHXUX+cwfFMNYG58SkWbqrbH99D1lqMQMjlHofSsjG4bXl9lvY7GWmD4iwsrNmB+EtqD5Hmp/dpiWpsNtjqLcv2bywwONIIDeJWHiB63sPTUHWVsrlArJfEi27R4Bg38zQZkYAd4F6DZhbcW3lh2P467fE2WohAVxpccs3KI4diTTZUfVH+Bj0JIKN7gj2ldxvhf8AK4hWp37t9R5C9mQ/OJzx8SFevoaMDUZf0zrtHtiMo72kxf7RVrAnqARBOdUeOlQFK5iNL336fSCYPFy/7Rpejx+3/bOzXhXgiTPQnAFZoWaNmAGQgu8F4m8IyyDeKq2UzLdrcawwdbISrlbKRuCTa4mix58Mq8NTD1EVtQWF5zNU/wDNFDoLyM1eFW1NB0VR9JScW7QBGCBDZTq3U+UseK8Vp0Fux1too1Y+gmSw/FaNUuxJBf4UcWAI5X850pMTFGlwXEqVT4GF+h0Mo+3vEKlGgrUgM3eogB5g8xIlfhlshBys+wGozAXIuIKruAoxCLUpqy6uLhDfRrjUWg37ltexh+MUG/mmqObN3yo9v7ADYzScA41U7paVMEKl7t5XPOQe0fCKwL1VXOj1Q4emc4Asd7ajlNPw3hIqYKmlymZFJK6G+8z7fESfoHKozpewmpWsoIvvmJJJvpFYDgiYtxWqopynQkSZS4TkQLYkDrqTNBg8KSoHwL0G8bFclNquB/hlNFDKihQDysATbeWAjNKmFFhHAY5CmVXa2nfCvb7OVvYML/Qzn61J1PEUg6Mh2YFT6EWnKcbRak7U3FmU2P5EeRGs5PxGDUlP7HV+HzTi4fckB5R9oaPNd9x6yf3kYxJuDecuMqkjppNEnhGFAUIgFksrsebD4gOupOs0FKip2+c5hUw+JbELSLstKo7spXnmu+vLedS4XhQiKoJIUAXOpPmZ3YxVHOcrf0BiMECpsJkuJcKS5BFv3uJvLSrx2EDQnEpSvhlR2c7P0kyvz3F+sRarXx2IUMVoUUpjYWNQi5CkjXTWTaK2uGJsDYAXF+dzlIPO0y/afEUxde6Uk82Qtr5Zr2g2FFOyZ2z47TCjDq4qPUy0yBY5VOjFrc9T8hMTxjGX7xfMqD5Asw+UPh2AObORYL8ItbxcvYbyv4rQbn5/U6n8JcXchOa9pCo4wi2bW3TeW2DZXtsdCNLBrX8/WUGUjz9ZIpVQLZhb5+sbKF9GWE67Nbi8OxpAD4kOdSdCQfC6kdDZD6qest8BiRisPkcXZeR+8NVv7getj01zNHjq01VTnYNoQxvpoDoym1weRHOWfZTiQNQ6eRYHLbob8z5c7X0itjfA9ZI3wx1cITraFNkuEp20qoPI6Ee0E5b02oT+U6v/ADMXub2ERDhid886NEQWjwWEUkog1CJjhWNsJZCDxA+H3lQ7lSCpsRsekteInQTO8V4tSoAGq1r7aEn6Tkaq3m4/o04628lLxXhDviQ4qNdqVZ2Z2P2Apt9ZRVatWlTpmuhuxB2sRm1X3tOiUeDDFpQqXZEWoWYMCpqUytipB1AJt6iL4xgBWrI9gFTvCVbQ3CmmhAOhFyfmJvwxk8acuxMpVLgxOD4+9MkpUtb7LWsOs0nZXttharPTqVESoxuQx8LkjXKTpy2E5VxDCVFrMtRGU6izAjmeu+0q0wYYNfl+kNK+LAnL+j0l/wAFpk56LGkx+1TPhb+5fhaP03r0h/VpCqg/9yiLMP7qZ39j7TgPCe0+MwXd9zVJQrfu6l3TlsDqPYzuPZLtNUroBWpd21gTlbMv11EQ01zYTxyi6RbYXEpV1puGtuuzL/cp1EsKY0jFfhtGtZmUZhs6kq49GGojmHwj075qpqL9nMBnH/2G/uPeMxtbwLtcqh+CC8OaCgAyg7V8C79c6D+qo/zr9316S/tBByY45I7ZBY8ksct0Tj7UiNDe4NiDuD0MQUnVcbwejVN6iAn7wup9yN/eU3E+zmGppm8YJ0UZgbn3G040/huRPytHYx/EIS4adma4bgQaSlhqjEp9Rf6mX1AaCMU0AUAeQElIJvxQ2xSFzlbbFmMVhHCYxWe0YwEQa62N5R8SphjrLmtVHOVmI1MUxsSgxlOy7foJm8Xh78gJr8bT8vnsPbrKiugv+gEpAzVmPxmDIMi0qdj+9NZqsZhSRe1ukoKiMGtHRlwYsmOmQsSCxbQWOwtppe1rfvWaXguANOmGOrZrCn0FvifkDe/7MawVDIL6X5nkNdh+sUcceRA8zKlkfSChhS5kWg4a7eJipJ3Oh+sOVI4oOba+v+8KKpj7ieh7wwYi8PNNpzx1TFiR88I1pZCQxjDxpqkQSbXgykly2RJvoi8SpnT3kThuGR6oDKDa51ANiPWOY7Ea76W3lJw7EM3E6VNWOQUalRgNiQQq3+c53E9TwPflx8m7eUXaDiNCnVSnVqKjMLqG0BsRzOm8uazhRmOgGpJ0ExXaWjRx9Sn/AFUIpNfu3Gj9bNOsqvkySuuC3xWCWoCHCunJWAYfFckHqQTqDMP2m7HpTQ1aCOGPxUx41+0LrfUWsPnFLwrE4Vq70aj4emozU0/51JtDfe9gSPrJeH7ZVUSm2Kw4tUHhqUTmud9U3HtC8NPlC/EriSo59h6GZaFx9m3+oAzvH/DRSVSml8oPynGsEM3cH7zNf3qA/nO+1Uui+34TBNXjf++pvyv/AC/aP6QxQJG0sVqEjWQVElLB0vbF5By8WDGooGbRQ6IIkGGDIUHKLtXhazIGw4uwDC29idmsNSL7ga7S9hwWrDhJxdo57gaFZbfzDlmG47s0vexO0tVMi9tsNWeuq5ylJl3U2Oh8QtvfX018oeFFtOUQ+GdBS3RUvcfcyrx9e0nYmpYTK8RxtzBm6DgrHamIuYo6Aki9tgOvIStwtS5miw9IWHlrFWMfBRYrhtRtWIHkNbeUjU+Em5vNaygiR6lGwkBsyeOw1uWkoVwgaob7/wC4H5n5Tb42npMdxGuFLfT8vqRImU4p8jHFWVVsPhAsT59P31maqO7WJUqjDQkGxve34fSPcQr5gqm5GYlvePcSxLN3VNmLGmi/hbT2jYRSVmXNJuVFdaCSNOa/jCl2VR6ZJhF4kmNO0eZhwvCvGrwwZCDqHWLrjwN6H8YwrayZkuGHW/1E5+si3NL+jXp3SMS4am7ZGIuScjfC1zfwnb2kngWJoJic9Re6qsvdgn4Tcg2HS5hVMUjOaZ3XcEb3UH5ayBxfDXp23G4B+yQMwtzHwke8fHEqWSHDoCWW5OE+UajtNxKmqGlnAc8viCi4vmA8pkcTw5WBZdB4jmQ5gACAuYDUEg325GZnEV3OIqBc1kvmvci24by3iMLxq3iBINwMyHe+00br5EVTa+xpKWKxFHRGzKCQV3FxuCDJaYunWytWomkVPhrKGCU2I0LgaW2MpqfaG48eV9D4j4Xym17MPQa+U6B2F7RYbEU2VKyM5Yk0iyZ1G1suhI0OsqUnGNoGX0MDh+yOJpCkwy4hFcHvaBzqQWBJI3HynY648I/fKRqnZmgxL0s1Cod3okob/wCIDRvcRLUMXT0YJikHP/k1f+xj/lmVTbg00Mc90rY4klCV9PH0iQrE0XOyVx3ZJ6K3wt7EyyKEbxmlVWypsIQ4BBNYoMRV4mHIQUDFCIvFSiFH2p4G+I7tqVQI9Mto18rqw1BtsdNDKOgGQWqaMNGFwbEb6ianivG6OHH9VwDyQasfQfrOZ8a42atR2UFVZiQCddesz5pxjz6nT0WDLlVfx9ydxbG30WZrEUKjHQD/ADL+sarVz1jHfmYpZW2diOjil2WGBwlQG5X5FT+BmloVRtfWY6njD1j384TIshUtGn6mm4jxijh1vVqBei7s3oo1Mw/Fv4gVGJFCmEHJn8TfIaD6y6SolQWqIr/3KG/GQcX2XwtTZTTPVGI/0m4+kdjyQ/kjDm0Wb+DRk63afFNvWPoFpgf/AJgw+MqVlql7MKdMte1je4C3tpuZL4l2Oqpc0XFUfdYZW/Qytw2J7qliKVRWSrU7vLcaEK92UHr06zVF45dHMyY8+L57/wDCuap9ItlLG/PcevKMs2ha1xov4394vhtUZirHTkZJKugYy3djwbyhx56KE/GIIsbT9z0gY0wjkOPMwzaC0fyQiksgwY7jeICimc6kiwUbkj/zEsJS4+pmbfRdB6Df5mKnh3yTfSDjk2xZANeo1yUCX1J0+sp34gy+EsGGuh29jy3Md43xBQNTptvKehib32KcrWuPPzEdS6QDfqydwpCMbexyVRTDG2mbuyo/1pK/tvwjuqlKkiBFa1XMosS1shHtv7zd9lUNTDhAcvd1CbixuPiy68tYzxHAjE92aviamAodTkILtZyVbQqAFO994CT20ip8u39fycexdN2o3YkgtZfQXv8AhKDIfjXRh00II2YWnW+JdlD3Ip0mBygWWp/TY5mKjfQkkHnOcY/gWIouRVpOmptcaN6Eab+cDG5W9xUoqlRrOz3b/H4VUtXFZLgZMR47DS9nuHG/UjynbOzHawYmmHdAh2urZ1J52NgfpPP3BOHnvaQTI5NRAVcaXLDw5hynW+FcFehWZitOktQL/SpMzKCCbvcgam42HKLlNqNpmnLjW6mq4OjOtOqpBCup3BAYe4MhDh1OiLUwVBPwZmKD+1SbL7WlbSJHlLA1yQATeHhnv5ozyi4+osGHeNgwwZoBHIcReHeQgsTOdr+0f8soSnY1nGnRF++35S/qVAoLE2ABJPkN5ybi+MNSq9Rt2Og6Lso9haI1GTZHjs6Hw/TLNkuXSIdaqblnYu7asx11kGpUiq1SRXacxs9MlQHaMu0JmjTNBLHA8WKkiloA0hCwoVbGT1xEo0aSqVYy0wWi3GIkbHYenVW1RQ3r+sYSrA1aFYLimZPj3C3QHLZkvfbxbW1P2vXeZhxYzoWNqltB7zKca4fk1GoO/kZswZr8sjg6/RKNzx9epVCuYIyVgmqjk72errxStGM0AeQYSw0BqCRDXjT1pZKHMbjAqnry/WY/jmIbu7rU7tbkFtL9AJacQxNxKDwspzkka6aaw6pA+pUYXBk5y7irbIV6i7ZWzD0aZ7ELicO5Sm+ale6pU8SgdFO626CaPhqgVaqABRUp+Gx0+HKD5WP4RQxFOubIQxy5jbp5dd5mx5Lck/c1ZNPKSTgr4sncA7VnCYY1GpZszIpUPYLo+oNtdgJMw/bqgdKyPTU2OdR3lMXOgPNdjKWthUqUalNrhcobSwPgdWNr6XsG+ck4VMG9F6NGq1HOtmD2qLtbX68xuY6EkpNMzTi3FNGxwWMpVgDRqo46KwJ0IPwNrpHDQtoRZRlsnIqGJtlbTXNv5CYPF9j7ij3KqQhAqVaDAMw0uSDz+I313iaHEcdh6lVUrF6dIXCYsElxbUAkeRtY9I3bF9MTuku0aHG8IVKlGrSpLdaivUyDIWADFvBfLfNl285qKfabDVMrM5pEjasppH0uwsfYzFYTt4AqNicLUphzZXpkOpN9gp15HSaGvhe7oio1eqGY3t4SgLahe6IIAHzmbPipfUdjybmaXD4ym/wVEb+1gfwMsFmOw+MpEAsKZy63CKDc72tLLCcVKgWK1R1XQ7G+h87C3nLxYtiLlOzRXgBkHC8QVzlsQ2uhG9rX125yYIwEdBigY0DGOIY0UqbOx2GnmeQlt0WouTpGa7X9ofioUvSo/wD0L+cweIrSTjKu+upuT6ncysqTk5cjk7Z6zS4I4YbUIqVIw7QOY0TEmkImIYwzEGQgRMF4kmFeQoeUxVN9/UxnNG0f8ZCmyyStDq1QRpIAaKa3KWUws2t5Gx1IN4TsRHiYypuYUXTEZo2jIVgVYqdwbQpcY6gDUY+cE6SzcHnJ6OSk0j0GXiDUjT1IyXjBJINSIqvpGw0cW1rn29Zceyn0U3EGABzZreXKZd+IUSSMzD1Fpq+MVwBsbcyLH6TmvF6TqS3xLc+Ia29ekZNgotnxC5lYbA5T6N/uPrKkYSrh8RmpeMFi6W1NiCWQjnpcc4xw7EZgyHmNPUaj8JZ4Rz4WB2sQb3HsROdmTU9y9Tq6TIkq9UVXHOPP3q5SVoNY2sLspsKiOefMW6EdZacL4GTUeorApqURSM5vpYobEb39BInG8JTfNmFsysy5dT3lt7dDpf8AtlQOI6UhazKlnJve40Bv6flNGOW+PRj1MFjyWnw+Uayph6lFjkdkPi3uhOU2b21Hzjh7V4hBlrKtZdiHUG46XlHh+PVQLFyykWyv/UUj35RWI4qtQG6gMQ2qGwu1rtY310/GEmJZdcQ4tRKU3Wl3ZWzqoclQdxpty6TO8X7XVal1zn3J+krsLg+9ch6hIA3XQ32trp8oxjOE5TodP8X71h3YH0RMo8eqCyoSLW1B1PWbHhPaVroGN2C5ievIfgZz9aTU9bEaWuvTmJIwWKCsCMxtpYjl5Srphxg2u1+TtnA+PCo2ViKZOoa5sT0PSbigfCNQTbUggg+4nC+E8VW4IuDyJ2nV+x/EFqUsosCpJ05gnU/P8oSdknjcezRXmE7W8eWo3dowKpubjVuZ9pp+NcUFJbDV2Gg6D7xmLSioFgBb0ERnla2o2aKKjLxGvoZ2s4OxBjDLNHiMEjDVR67GVWJwBX4TcdD+RmGWNncx6uD4fBWd3GXEedpHYxJrTsbYxomHVe0jvU1lpAtjhMK8aZ4tNry6KsFV7CIpnSN131tDUy64AvkeDRYMYBjgaCEKJiEOv0h3gCX29vWWgJK0VWLYZzDkLH1D3jesKbYwdI408y3M725jd4phCCzUc1C1MbxFQ6ARwCNYqqqKXY2VQST0AhRdMqSsZZC3Jbc7/rMhx3E4VWt3mR+ZXxD3HP5xqjxerxGqUpsaWGQ65dC/QCaLD8NpU1yoigc9N/MnmYuef2Q7Hpm1bZh63DlFqqMAOo+G49dvSWXAf4cYmpnqMTh6V2K3uHZbkiyjYW6/KW+I4UF8VEKrCxyEXpsQbjMvLXoPYzUYftOcRga/fK9KtS8FRady3i0R6djqDrztpBjNSKyYpQ57ON490Zx3KuKRS2ZyC1Rtcznp0t5SnK668gy/ifzHymr7RJ3TvSbKaqHVgAANAwuBsTcXA53lBiPE5PUA+p2N7+v0jEmpGSeXfjV2uZd/ZfuyNVuKVMaghn63sbfneKYWa19rD0vHK63HmNr6dfltJj0VIY5l1tpsRp12PsZEnRHOLdob4eLsRcg2uvn1Es8Vw8KEqFi2YaA8iNwZQ1VO2bY6fqLSfQx5NMo17boCb687c+UHaw1JdDtNGJ3sOkeQx/DcAqii9Wo5RwyClQYWNRWIBOo1OosBItamymzCzC4IsQRbkby4yT6CaH8MdLdCR9bibXsdjqieMbC412On1/2ma7N8KNUlmuEB3+8bC4HlpvNtTUAACwA2A5QMmSujVp8LauXQ9VqliWY3J3MK8bJhhpnNtUuAVDIlYx2rUkOtUkLSIGOpA+sosS+U2Mu8TWmf4m14ucE+TRhzOHHoRK2IjHfaA9I0xjFStbTn0lRgNnlrssEqC2ZtvxjtNmbxHQfZX8zINI6AkZjyvsI42c7m0pxDjNkoKBqTrFGqJDFA8zHBTgtINSfsP94IoNGLRQMqgrHc0doNIZaO0H1lNcFWVHE6pFV7bXgkLilT+q/rCnQjDyo87lyre/qz0FmigZGLw88eZx16so+1lN6mEqqnxFb25kAgsB7Ayyd41ngtXwEuDBfw4xACOh0ZWufQgWM6BoZncV2dAr9/QIRjfvEt4XB3I+6ef6S1wda4sZnmmmbMMvLXsPVBI9QNY5WKk81Nj5SaRItQWi+h3DVMw3GsEwq3cEg6l/vMfP2+spqlDx2H3b/WdKqqGFiAQdwZnsf2dGYvSNrrbIdt76HlCjOSfZmzaaMl0ZGotvi08j+9YkUr/DqfKXwoEeFwQehjFWkvSMWpfqjBLRc8MqCGBF7G3Jh09IrChMxNVGY8ipIseoI1k1qAvufxihgr8x76R0ckJCXhyw9CxpVTWVO8xlSoQwIotoFsRrnY3va1jbSaDEcHSrkufh3scxyW0QvztbfzMy+A4Q9Rwuy8zuAPK/ObnCUFRQqiwUWAi5yUeImzSYpzdzXH7JFJAoAUAAaADlDic0SakQdQcvGnqxirXkOviZCUSKteQMRiIxWxMrMVipRd0OYnFSoxNa8TWr3lXjMTfwj3hJWKlKg6uJvou994KFE3hcPoXYeUtbWgzko8I04MTyLdITSGkUTFaRJiDf0grwXiTBeXQNirw7xAh2kolhExdMxpol6llJ6Ay6vgW51yUOJa7sepP4wRow51FSVHlJcuzvYqQjWhQQTQN97eHmggkIHmkHFHI4YbHf1gggZF5RuF1JEulXuIbGCCZTcMsIy0EEoNEevTVhZhf98pS4vhBGqG46HQiHBIlYE4porHokR7AYcu2Xn16CCCReWXBmilKrNXg8OKa2HuTuTHi0EEs2JVwgnqyLVxEEEshCq4mQq2JggkKZXYjFSurV7wQS0KZX4vEW0G5kRFvBBGdIX3KmXWCTKI4akOCZHyztLyxSQnNCLQ4JVFWxJaILwQQkgWxJqxHfmCCGkhDmxXeXkHilf7A9TBBGYktxl1s5LDx6lWTBBBNhw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xQTEhUUEhQVFBUVFhUVFBQVFxUUFxQVGBQWFhQVFBgYHCggGBolGxQVITEhJSksLi4uFx8zODMsNygtLisBCgoKDg0OGxAQGywkICYsLCwsLCwsLCwsLCwsLywsLCwsLCwsLCwsLCwsLCwsLCwsLCwsLCwsLCwsLCwsLCwsLP/AABEIALcBEwMBIgACEQEDEQH/xAAcAAAABwEBAAAAAAAAAAAAAAAAAQIDBAUGBwj/xABAEAACAQIEAwYDBgQEBQUAAAABAgADEQQSITEFQVEGEyJhcYEykaFCUrHB0fAHFCNyYpKi4RUzwtLxJENTgrL/xAAaAQACAwEBAAAAAAAAAAAAAAACAwABBAUG/8QALREAAgIBBAAEBgICAwAAAAAAAAECEQMEEiExEyJBUQUycYGRsUJhI/AUocH/2gAMAwEAAhEDEQA/AOpwocKQcC8UrRMMLIQeWpHFqCRrQQiiX3giri1zId49VW4AF+V7Qb5JQLl9NlH1mQ452xbB1HptTWwsUJbcW5gazX1aq0luxtObdpsJhcXVUvUKtdi1QDULbwqeusZjnCEvOrF5YTnGoOma3gPb3DYgAMe6c8mPhJ8m/WaBGB1GonmTFOaVRwhLIrEB7EZh1tNF2U/iVVwzZGpmtSa5Pi8S23yX09o3JHFt3Rf2EYp5VLbNfc74IRmd7M9s8JjR/RqjPzpt4XHsZoSYg1CoUOFKICLERFCQgqHCEOQoOCCR8ZUsLdYvLkWODm/QKMbdESs9yTESvxvGaNLRmufur4j9NpnOKdtCo8IWmPvPqT6Ac/nPC5cWTPkcvc6mPBOS4RsmIG5tKrGdoqFO/jzEck8X12+s53i+PVap3Zids35KNBI+F7MYquC1ZzlAub+Fbb6LtNmH4U5fMx3gQj87NPj/AOIlMEhAunN2H4L+spK/8R3N8hDH7qIbnXkTG8PwbhtIZq9XO1z/AEwc5sCctwvOwlthuL4RB/6fDE+Z7tPozA/SdTH8LwRXmX5FvJFPyIhr25xCrmenUy73NMW+e0l4L+IisbMB8iv11EPF9pqlvDRRfV/+1TM5XxOd8z0qAvvlYqx9Tk39ZJfDdO+glkvuBvsJ2qovvp5/EPpLbDV0fVGVvQzllHh6VRemTTbpmDfJhGzVxOHOt2A5jRh6EfnMmT4S/wCDL34/odbKay14UnhcHcTnfD+1BBtcVkFvGNGH9wOo9/nN92d4rTrMSjalRdTvcC20docTxZFHJw/2Z9Qnstcot6TXAMEhGsVJHQn8YJ21qYrhmHwmyMYIUEeCKihG7xatLRQDCtHA0JnlkGajWBhUsYcpKi7RVc+Eytp1MrX5HQzJmzbMiXoxkY2it4jgsTiGKnwj719B+srMd2AQBSKtS4HiZjZGY8rcp0EbaRjHC6WPXWadi9QNzOA9oOCYmhmDoSuayvoRbzI0t6ynptTBsrDOAwyja53tPQ4wgIt9k7qdRMV2w/hxQrK1TDAUaw1UA2RmvfxDl7QajDlgy3y4OSPhigLqcjFrUwpIbzYEaidK/hd2q4lXPdMn8xTQgGq5ylB0LW8RmD4hw9gxSqpWvSOVlGt9LgrbkRO0fwqwq0sAh+1ULO3udB7C0rcl2y/m5SNbjuIUqK5qzrTG12IGseo1lcBkIZTsQbgzlX8U+yOIr1TiaVTOoVQKN7FbXuVG1zMLwHtPi8C9lZlA3pODb/KdvaHaKPSUUJm+y3aM4zDrUVMrEkMOSkHzmkWWQOFUqhRdiABzOkjcUxoo0mqEXyjQdSdAJz/GY+pXN6jEjko0Ue0x6rV+F5Yq2adPpnl5ukajiPatBdaI7w/e2UfrMxxTiVaoLu5t91dBGXU200lD2jx7Bci6E7ny6DznHyZJ5X53f6/B19PpoRflRF4hxTLooueg+Wp5D6yBToKgFbGsRmICkm7BRcnKm58rCNIrgWoKC4Ni7C6q3kOZ5X2HnFYDsm9Vu9xDMx5lrsx/wgH/AMTdhxwhHlAZ5Tb8v5ND2d7U4YVLU8HVZADaqSmYtyupPhU9bk6bdF9r8VUxad29RKCirnFNC9VygQKqsoIvqXY6ADw72vKzG06tFctCgqj1ufVrW+lh6zM8QNZgRUchf/jXwJ6ELuPWaoNvhcGLJGuXbJdIUqbhVDVWuAAzqtzewFhf5Ezb4WhTH9M1l737SU6ZqBCNwSAduptOc9mMLmxNG40WoraDQZWDflOh/wAxSwWIq1GNVu9KsiojMp8Iz6jS+YkkH85TjyNxO10VXHTVosBUFNw18rhLX+u9uUoK3EFBs1O3mhPz6/SbXtdkr4Rqi3CqBWXMCCpUnOLHXUX+cwfFMNYG58SkWbqrbH99D1lqMQMjlHofSsjG4bXl9lvY7GWmD4iwsrNmB+EtqD5Hmp/dpiWpsNtjqLcv2bywwONIIDeJWHiB63sPTUHWVsrlArJfEi27R4Bg38zQZkYAd4F6DZhbcW3lh2P467fE2WohAVxpccs3KI4diTTZUfVH+Bj0JIKN7gj2ldxvhf8AK4hWp37t9R5C9mQ/OJzx8SFevoaMDUZf0zrtHtiMo72kxf7RVrAnqARBOdUeOlQFK5iNL336fSCYPFy/7Rpejx+3/bOzXhXgiTPQnAFZoWaNmAGQgu8F4m8IyyDeKq2UzLdrcawwdbISrlbKRuCTa4mix58Mq8NTD1EVtQWF5zNU/wDNFDoLyM1eFW1NB0VR9JScW7QBGCBDZTq3U+UseK8Vp0Fux1too1Y+gmSw/FaNUuxJBf4UcWAI5X850pMTFGlwXEqVT4GF+h0Mo+3vEKlGgrUgM3eogB5g8xIlfhlshBys+wGozAXIuIKruAoxCLUpqy6uLhDfRrjUWg37ltexh+MUG/mmqObN3yo9v7ADYzScA41U7paVMEKl7t5XPOQe0fCKwL1VXOj1Q4emc4Asd7ajlNPw3hIqYKmlymZFJK6G+8z7fESfoHKozpewmpWsoIvvmJJJvpFYDgiYtxWqopynQkSZS4TkQLYkDrqTNBg8KSoHwL0G8bFclNquB/hlNFDKihQDysATbeWAjNKmFFhHAY5CmVXa2nfCvb7OVvYML/Qzn61J1PEUg6Mh2YFT6EWnKcbRak7U3FmU2P5EeRGs5PxGDUlP7HV+HzTi4fckB5R9oaPNd9x6yf3kYxJuDecuMqkjppNEnhGFAUIgFksrsebD4gOupOs0FKip2+c5hUw+JbELSLstKo7spXnmu+vLedS4XhQiKoJIUAXOpPmZ3YxVHOcrf0BiMECpsJkuJcKS5BFv3uJvLSrx2EDQnEpSvhlR2c7P0kyvz3F+sRarXx2IUMVoUUpjYWNQi5CkjXTWTaK2uGJsDYAXF+dzlIPO0y/afEUxde6Uk82Qtr5Zr2g2FFOyZ2z47TCjDq4qPUy0yBY5VOjFrc9T8hMTxjGX7xfMqD5Asw+UPh2AObORYL8ItbxcvYbyv4rQbn5/U6n8JcXchOa9pCo4wi2bW3TeW2DZXtsdCNLBrX8/WUGUjz9ZIpVQLZhb5+sbKF9GWE67Nbi8OxpAD4kOdSdCQfC6kdDZD6qest8BiRisPkcXZeR+8NVv7getj01zNHjq01VTnYNoQxvpoDoym1weRHOWfZTiQNQ6eRYHLbob8z5c7X0itjfA9ZI3wx1cITraFNkuEp20qoPI6Ee0E5b02oT+U6v/ADMXub2ERDhid886NEQWjwWEUkog1CJjhWNsJZCDxA+H3lQ7lSCpsRsekteInQTO8V4tSoAGq1r7aEn6Tkaq3m4/o04628lLxXhDviQ4qNdqVZ2Z2P2Apt9ZRVatWlTpmuhuxB2sRm1X3tOiUeDDFpQqXZEWoWYMCpqUytipB1AJt6iL4xgBWrI9gFTvCVbQ3CmmhAOhFyfmJvwxk8acuxMpVLgxOD4+9MkpUtb7LWsOs0nZXttharPTqVESoxuQx8LkjXKTpy2E5VxDCVFrMtRGU6izAjmeu+0q0wYYNfl+kNK+LAnL+j0l/wAFpk56LGkx+1TPhb+5fhaP03r0h/VpCqg/9yiLMP7qZ39j7TgPCe0+MwXd9zVJQrfu6l3TlsDqPYzuPZLtNUroBWpd21gTlbMv11EQ01zYTxyi6RbYXEpV1puGtuuzL/cp1EsKY0jFfhtGtZmUZhs6kq49GGojmHwj075qpqL9nMBnH/2G/uPeMxtbwLtcqh+CC8OaCgAyg7V8C79c6D+qo/zr9316S/tBByY45I7ZBY8ksct0Tj7UiNDe4NiDuD0MQUnVcbwejVN6iAn7wup9yN/eU3E+zmGppm8YJ0UZgbn3G040/huRPytHYx/EIS4adma4bgQaSlhqjEp9Rf6mX1AaCMU0AUAeQElIJvxQ2xSFzlbbFmMVhHCYxWe0YwEQa62N5R8SphjrLmtVHOVmI1MUxsSgxlOy7foJm8Xh78gJr8bT8vnsPbrKiugv+gEpAzVmPxmDIMi0qdj+9NZqsZhSRe1ukoKiMGtHRlwYsmOmQsSCxbQWOwtppe1rfvWaXguANOmGOrZrCn0FvifkDe/7MawVDIL6X5nkNdh+sUcceRA8zKlkfSChhS5kWg4a7eJipJ3Oh+sOVI4oOba+v+8KKpj7ieh7wwYi8PNNpzx1TFiR88I1pZCQxjDxpqkQSbXgykly2RJvoi8SpnT3kThuGR6oDKDa51ANiPWOY7Ea76W3lJw7EM3E6VNWOQUalRgNiQQq3+c53E9TwPflx8m7eUXaDiNCnVSnVqKjMLqG0BsRzOm8uazhRmOgGpJ0ExXaWjRx9Sn/AFUIpNfu3Gj9bNOsqvkySuuC3xWCWoCHCunJWAYfFckHqQTqDMP2m7HpTQ1aCOGPxUx41+0LrfUWsPnFLwrE4Vq70aj4emozU0/51JtDfe9gSPrJeH7ZVUSm2Kw4tUHhqUTmud9U3HtC8NPlC/EriSo59h6GZaFx9m3+oAzvH/DRSVSml8oPynGsEM3cH7zNf3qA/nO+1Uui+34TBNXjf++pvyv/AC/aP6QxQJG0sVqEjWQVElLB0vbF5By8WDGooGbRQ6IIkGGDIUHKLtXhazIGw4uwDC29idmsNSL7ga7S9hwWrDhJxdo57gaFZbfzDlmG47s0vexO0tVMi9tsNWeuq5ylJl3U2Oh8QtvfX018oeFFtOUQ+GdBS3RUvcfcyrx9e0nYmpYTK8RxtzBm6DgrHamIuYo6Aki9tgOvIStwtS5miw9IWHlrFWMfBRYrhtRtWIHkNbeUjU+Em5vNaygiR6lGwkBsyeOw1uWkoVwgaob7/wC4H5n5Tb42npMdxGuFLfT8vqRImU4p8jHFWVVsPhAsT59P31maqO7WJUqjDQkGxve34fSPcQr5gqm5GYlvePcSxLN3VNmLGmi/hbT2jYRSVmXNJuVFdaCSNOa/jCl2VR6ZJhF4kmNO0eZhwvCvGrwwZCDqHWLrjwN6H8YwrayZkuGHW/1E5+si3NL+jXp3SMS4am7ZGIuScjfC1zfwnb2kngWJoJic9Re6qsvdgn4Tcg2HS5hVMUjOaZ3XcEb3UH5ayBxfDXp23G4B+yQMwtzHwke8fHEqWSHDoCWW5OE+UajtNxKmqGlnAc8viCi4vmA8pkcTw5WBZdB4jmQ5gACAuYDUEg325GZnEV3OIqBc1kvmvci24by3iMLxq3iBINwMyHe+00br5EVTa+xpKWKxFHRGzKCQV3FxuCDJaYunWytWomkVPhrKGCU2I0LgaW2MpqfaG48eV9D4j4Xym17MPQa+U6B2F7RYbEU2VKyM5Yk0iyZ1G1suhI0OsqUnGNoGX0MDh+yOJpCkwy4hFcHvaBzqQWBJI3HynY648I/fKRqnZmgxL0s1Cod3okob/wCIDRvcRLUMXT0YJikHP/k1f+xj/lmVTbg00Mc90rY4klCV9PH0iQrE0XOyVx3ZJ6K3wt7EyyKEbxmlVWypsIQ4BBNYoMRV4mHIQUDFCIvFSiFH2p4G+I7tqVQI9Mto18rqw1BtsdNDKOgGQWqaMNGFwbEb6ianivG6OHH9VwDyQasfQfrOZ8a42atR2UFVZiQCddesz5pxjz6nT0WDLlVfx9ydxbG30WZrEUKjHQD/ADL+sarVz1jHfmYpZW2diOjil2WGBwlQG5X5FT+BmloVRtfWY6njD1j384TIshUtGn6mm4jxijh1vVqBei7s3oo1Mw/Fv4gVGJFCmEHJn8TfIaD6y6SolQWqIr/3KG/GQcX2XwtTZTTPVGI/0m4+kdjyQ/kjDm0Wb+DRk63afFNvWPoFpgf/AJgw+MqVlql7MKdMte1je4C3tpuZL4l2Oqpc0XFUfdYZW/Qytw2J7qliKVRWSrU7vLcaEK92UHr06zVF45dHMyY8+L57/wDCuap9ItlLG/PcevKMs2ha1xov4394vhtUZirHTkZJKugYy3djwbyhx56KE/GIIsbT9z0gY0wjkOPMwzaC0fyQiksgwY7jeICimc6kiwUbkj/zEsJS4+pmbfRdB6Df5mKnh3yTfSDjk2xZANeo1yUCX1J0+sp34gy+EsGGuh29jy3Md43xBQNTptvKehib32KcrWuPPzEdS6QDfqydwpCMbexyVRTDG2mbuyo/1pK/tvwjuqlKkiBFa1XMosS1shHtv7zd9lUNTDhAcvd1CbixuPiy68tYzxHAjE92aviamAodTkILtZyVbQqAFO994CT20ip8u39fycexdN2o3YkgtZfQXv8AhKDIfjXRh00II2YWnW+JdlD3Ip0mBygWWp/TY5mKjfQkkHnOcY/gWIouRVpOmptcaN6Eab+cDG5W9xUoqlRrOz3b/H4VUtXFZLgZMR47DS9nuHG/UjynbOzHawYmmHdAh2urZ1J52NgfpPP3BOHnvaQTI5NRAVcaXLDw5hynW+FcFehWZitOktQL/SpMzKCCbvcgam42HKLlNqNpmnLjW6mq4OjOtOqpBCup3BAYe4MhDh1OiLUwVBPwZmKD+1SbL7WlbSJHlLA1yQATeHhnv5ozyi4+osGHeNgwwZoBHIcReHeQgsTOdr+0f8soSnY1nGnRF++35S/qVAoLE2ABJPkN5ybi+MNSq9Rt2Og6Lso9haI1GTZHjs6Hw/TLNkuXSIdaqblnYu7asx11kGpUiq1SRXacxs9MlQHaMu0JmjTNBLHA8WKkiloA0hCwoVbGT1xEo0aSqVYy0wWi3GIkbHYenVW1RQ3r+sYSrA1aFYLimZPj3C3QHLZkvfbxbW1P2vXeZhxYzoWNqltB7zKca4fk1GoO/kZswZr8sjg6/RKNzx9epVCuYIyVgmqjk72errxStGM0AeQYSw0BqCRDXjT1pZKHMbjAqnry/WY/jmIbu7rU7tbkFtL9AJacQxNxKDwspzkka6aaw6pA+pUYXBk5y7irbIV6i7ZWzD0aZ7ELicO5Sm+ale6pU8SgdFO626CaPhqgVaqABRUp+Gx0+HKD5WP4RQxFOubIQxy5jbp5dd5mx5Lck/c1ZNPKSTgr4sncA7VnCYY1GpZszIpUPYLo+oNtdgJMw/bqgdKyPTU2OdR3lMXOgPNdjKWthUqUalNrhcobSwPgdWNr6XsG+ck4VMG9F6NGq1HOtmD2qLtbX68xuY6EkpNMzTi3FNGxwWMpVgDRqo46KwJ0IPwNrpHDQtoRZRlsnIqGJtlbTXNv5CYPF9j7ij3KqQhAqVaDAMw0uSDz+I313iaHEcdh6lVUrF6dIXCYsElxbUAkeRtY9I3bF9MTuku0aHG8IVKlGrSpLdaivUyDIWADFvBfLfNl285qKfabDVMrM5pEjasppH0uwsfYzFYTt4AqNicLUphzZXpkOpN9gp15HSaGvhe7oio1eqGY3t4SgLahe6IIAHzmbPipfUdjybmaXD4ym/wVEb+1gfwMsFmOw+MpEAsKZy63CKDc72tLLCcVKgWK1R1XQ7G+h87C3nLxYtiLlOzRXgBkHC8QVzlsQ2uhG9rX125yYIwEdBigY0DGOIY0UqbOx2GnmeQlt0WouTpGa7X9ofioUvSo/wD0L+cweIrSTjKu+upuT6ncysqTk5cjk7Z6zS4I4YbUIqVIw7QOY0TEmkImIYwzEGQgRMF4kmFeQoeUxVN9/UxnNG0f8ZCmyyStDq1QRpIAaKa3KWUws2t5Gx1IN4TsRHiYypuYUXTEZo2jIVgVYqdwbQpcY6gDUY+cE6SzcHnJ6OSk0j0GXiDUjT1IyXjBJINSIqvpGw0cW1rn29Zceyn0U3EGABzZreXKZd+IUSSMzD1Fpq+MVwBsbcyLH6TmvF6TqS3xLc+Ia29ekZNgotnxC5lYbA5T6N/uPrKkYSrh8RmpeMFi6W1NiCWQjnpcc4xw7EZgyHmNPUaj8JZ4Rz4WB2sQb3HsROdmTU9y9Tq6TIkq9UVXHOPP3q5SVoNY2sLspsKiOefMW6EdZacL4GTUeorApqURSM5vpYobEb39BInG8JTfNmFsysy5dT3lt7dDpf8AtlQOI6UhazKlnJve40Bv6flNGOW+PRj1MFjyWnw+Uayph6lFjkdkPi3uhOU2b21Hzjh7V4hBlrKtZdiHUG46XlHh+PVQLFyykWyv/UUj35RWI4qtQG6gMQ2qGwu1rtY310/GEmJZdcQ4tRKU3Wl3ZWzqoclQdxpty6TO8X7XVal1zn3J+krsLg+9ch6hIA3XQ32trp8oxjOE5TodP8X71h3YH0RMo8eqCyoSLW1B1PWbHhPaVroGN2C5ievIfgZz9aTU9bEaWuvTmJIwWKCsCMxtpYjl5Srphxg2u1+TtnA+PCo2ViKZOoa5sT0PSbigfCNQTbUggg+4nC+E8VW4IuDyJ2nV+x/EFqUsosCpJ05gnU/P8oSdknjcezRXmE7W8eWo3dowKpubjVuZ9pp+NcUFJbDV2Gg6D7xmLSioFgBb0ERnla2o2aKKjLxGvoZ2s4OxBjDLNHiMEjDVR67GVWJwBX4TcdD+RmGWNncx6uD4fBWd3GXEedpHYxJrTsbYxomHVe0jvU1lpAtjhMK8aZ4tNry6KsFV7CIpnSN131tDUy64AvkeDRYMYBjgaCEKJiEOv0h3gCX29vWWgJK0VWLYZzDkLH1D3jesKbYwdI408y3M725jd4phCCzUc1C1MbxFQ6ARwCNYqqqKXY2VQST0AhRdMqSsZZC3Jbc7/rMhx3E4VWt3mR+ZXxD3HP5xqjxerxGqUpsaWGQ65dC/QCaLD8NpU1yoigc9N/MnmYuef2Q7Hpm1bZh63DlFqqMAOo+G49dvSWXAf4cYmpnqMTh6V2K3uHZbkiyjYW6/KW+I4UF8VEKrCxyEXpsQbjMvLXoPYzUYftOcRga/fK9KtS8FRady3i0R6djqDrztpBjNSKyYpQ57ON490Zx3KuKRS2ZyC1Rtcznp0t5SnK668gy/ifzHymr7RJ3TvSbKaqHVgAANAwuBsTcXA53lBiPE5PUA+p2N7+v0jEmpGSeXfjV2uZd/ZfuyNVuKVMaghn63sbfneKYWa19rD0vHK63HmNr6dfltJj0VIY5l1tpsRp12PsZEnRHOLdob4eLsRcg2uvn1Es8Vw8KEqFi2YaA8iNwZQ1VO2bY6fqLSfQx5NMo17boCb687c+UHaw1JdDtNGJ3sOkeQx/DcAqii9Wo5RwyClQYWNRWIBOo1OosBItamymzCzC4IsQRbkby4yT6CaH8MdLdCR9bibXsdjqieMbC412On1/2ma7N8KNUlmuEB3+8bC4HlpvNtTUAACwA2A5QMmSujVp8LauXQ9VqliWY3J3MK8bJhhpnNtUuAVDIlYx2rUkOtUkLSIGOpA+sosS+U2Mu8TWmf4m14ucE+TRhzOHHoRK2IjHfaA9I0xjFStbTn0lRgNnlrssEqC2ZtvxjtNmbxHQfZX8zINI6AkZjyvsI42c7m0pxDjNkoKBqTrFGqJDFA8zHBTgtINSfsP94IoNGLRQMqgrHc0doNIZaO0H1lNcFWVHE6pFV7bXgkLilT+q/rCnQjDyo87lyre/qz0FmigZGLw88eZx16so+1lN6mEqqnxFb25kAgsB7Ayyd41ngtXwEuDBfw4xACOh0ZWufQgWM6BoZncV2dAr9/QIRjfvEt4XB3I+6ef6S1wda4sZnmmmbMMvLXsPVBI9QNY5WKk81Nj5SaRItQWi+h3DVMw3GsEwq3cEg6l/vMfP2+spqlDx2H3b/WdKqqGFiAQdwZnsf2dGYvSNrrbIdt76HlCjOSfZmzaaMl0ZGotvi08j+9YkUr/DqfKXwoEeFwQehjFWkvSMWpfqjBLRc8MqCGBF7G3Jh09IrChMxNVGY8ipIseoI1k1qAvufxihgr8x76R0ckJCXhyw9CxpVTWVO8xlSoQwIotoFsRrnY3va1jbSaDEcHSrkufh3scxyW0QvztbfzMy+A4Q9Rwuy8zuAPK/ObnCUFRQqiwUWAi5yUeImzSYpzdzXH7JFJAoAUAAaADlDic0SakQdQcvGnqxirXkOviZCUSKteQMRiIxWxMrMVipRd0OYnFSoxNa8TWr3lXjMTfwj3hJWKlKg6uJvou994KFE3hcPoXYeUtbWgzko8I04MTyLdITSGkUTFaRJiDf0grwXiTBeXQNirw7xAh2kolhExdMxpol6llJ6Ay6vgW51yUOJa7sepP4wRow51FSVHlJcuzvYqQjWhQQTQN97eHmggkIHmkHFHI4YbHf1gggZF5RuF1JEulXuIbGCCZTcMsIy0EEoNEevTVhZhf98pS4vhBGqG46HQiHBIlYE4porHokR7AYcu2Xn16CCCReWXBmilKrNXg8OKa2HuTuTHi0EEs2JVwgnqyLVxEEEshCq4mQq2JggkKZXYjFSurV7wQS0KZX4vEW0G5kRFvBBGdIX3KmXWCTKI4akOCZHyztLyxSQnNCLQ4JVFWxJaILwQQkgWxJqxHfmCCGkhDmxXeXkHilf7A9TBBGYktxl1s5LDx6lWTBBBNhw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http://www.sheffcol.ac.uk/~/media/Images/News/2015/October/Bursary_Helps_Sparky_Electrician_Students_700x260.ashx?h=260&amp;w=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4077072"/>
            <a:ext cx="6667500" cy="2260477"/>
          </a:xfrm>
          <a:prstGeom prst="rect">
            <a:avLst/>
          </a:prstGeom>
          <a:noFill/>
        </p:spPr>
      </p:pic>
      <p:pic>
        <p:nvPicPr>
          <p:cNvPr id="11274" name="Picture 10" descr="http://gogreenplus.org/wp-content/uploads/2012/06/healthcare-logo.gif"/>
          <p:cNvPicPr>
            <a:picLocks noChangeAspect="1" noChangeArrowheads="1"/>
          </p:cNvPicPr>
          <p:nvPr/>
        </p:nvPicPr>
        <p:blipFill>
          <a:blip r:embed="rId4" cstate="print"/>
          <a:srcRect t="29400" b="30701"/>
          <a:stretch>
            <a:fillRect/>
          </a:stretch>
        </p:blipFill>
        <p:spPr bwMode="auto">
          <a:xfrm>
            <a:off x="107504" y="548680"/>
            <a:ext cx="3718901" cy="158417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6912768" y="4077072"/>
            <a:ext cx="205172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>
                <a:latin typeface="Adobe Gothic Std B" pitchFamily="34" charset="-128"/>
                <a:ea typeface="Adobe Gothic Std B" pitchFamily="34" charset="-128"/>
              </a:rPr>
              <a:t>Electricity</a:t>
            </a:r>
            <a:r>
              <a:rPr lang="es-ES" sz="2800" dirty="0" smtClean="0">
                <a:latin typeface="Adobe Gothic Std B" pitchFamily="34" charset="-128"/>
                <a:ea typeface="Adobe Gothic Std B" pitchFamily="34" charset="-128"/>
              </a:rPr>
              <a:t> and </a:t>
            </a:r>
            <a:r>
              <a:rPr lang="es-ES" sz="2800" dirty="0" err="1" smtClean="0">
                <a:latin typeface="Adobe Gothic Std B" pitchFamily="34" charset="-128"/>
                <a:ea typeface="Adobe Gothic Std B" pitchFamily="34" charset="-128"/>
              </a:rPr>
              <a:t>Electronics</a:t>
            </a:r>
            <a:endParaRPr lang="es-ES" sz="28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4" name="Picture 10" descr="http://gogreenplus.org/wp-content/uploads/2012/06/healthcare-logo.gif"/>
          <p:cNvPicPr>
            <a:picLocks noChangeAspect="1" noChangeArrowheads="1"/>
          </p:cNvPicPr>
          <p:nvPr/>
        </p:nvPicPr>
        <p:blipFill>
          <a:blip r:embed="rId4" cstate="print"/>
          <a:srcRect t="29400" b="30701"/>
          <a:stretch>
            <a:fillRect/>
          </a:stretch>
        </p:blipFill>
        <p:spPr bwMode="auto">
          <a:xfrm>
            <a:off x="5029563" y="2276871"/>
            <a:ext cx="3970421" cy="1512167"/>
          </a:xfrm>
          <a:prstGeom prst="rect">
            <a:avLst/>
          </a:prstGeom>
          <a:noFill/>
        </p:spPr>
      </p:pic>
      <p:pic>
        <p:nvPicPr>
          <p:cNvPr id="11280" name="Picture 16" descr="https://encrypted-tbn3.gstatic.com/images?q=tbn:ANd9GcRQ8zWkYXDGXtsr4WdQeylBmolfOAf6CRSDv2ixETE6wg8Fjn1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4824536" cy="136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60415_120259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3852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60415_112258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20160415_11223794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Elisa</dc:creator>
  <cp:lastModifiedBy>Elisa</cp:lastModifiedBy>
  <cp:revision>2</cp:revision>
  <dcterms:created xsi:type="dcterms:W3CDTF">2016-04-01T21:50:15Z</dcterms:created>
  <dcterms:modified xsi:type="dcterms:W3CDTF">2016-08-15T10:18:50Z</dcterms:modified>
</cp:coreProperties>
</file>