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7547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4530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26519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5870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80213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94660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22739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5426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2847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8057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0499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72C-6903-4034-A7E5-4A01D4BA89D1}" type="datetimeFigureOut">
              <a:rPr lang="de-DE" smtClean="0"/>
              <a:pPr/>
              <a:t>18.09.2016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01AFB-3186-41FE-B71A-32859A256F8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437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https://upload.wikimedia.org/wikipedia/commons/thumb/3/38/Stihl_Logo_WhiteOnOrange.svg/2000px-Stihl_Logo_WhiteOnOrang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71" y="828420"/>
            <a:ext cx="10430858" cy="5182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62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olf-prevorst.de/files/stihl-kettensaeg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38" y="1521852"/>
            <a:ext cx="7095230" cy="3479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05675" y="607342"/>
            <a:ext cx="38279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STIHL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 smtClean="0"/>
              <a:t>situated</a:t>
            </a:r>
            <a:r>
              <a:rPr lang="de-DE" sz="2800" dirty="0" smtClean="0"/>
              <a:t> in Waiblingen </a:t>
            </a:r>
            <a:r>
              <a:rPr lang="de-DE" sz="2800" dirty="0" err="1" smtClean="0"/>
              <a:t>near</a:t>
            </a:r>
            <a:r>
              <a:rPr lang="de-DE" sz="2800" dirty="0" smtClean="0"/>
              <a:t> Stuttgart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produced the first power saw ever in 1926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International market leader for power saws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smtClean="0"/>
              <a:t>Most sold power saw brand in the world</a:t>
            </a:r>
            <a:endParaRPr lang="de-DE" sz="2800" dirty="0"/>
          </a:p>
        </p:txBody>
      </p:sp>
    </p:spTree>
    <p:extLst>
      <p:ext uri="{BB962C8B-B14F-4D97-AF65-F5344CB8AC3E}">
        <p14:creationId xmlns="" xmlns:p14="http://schemas.microsoft.com/office/powerpoint/2010/main" val="2875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huellinghorst.de/assets/gallery/27/3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1420320"/>
            <a:ext cx="6309620" cy="42037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635240" y="465222"/>
            <a:ext cx="399528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Today they produce power saws and other tools used in agriculture and forestry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They only sell in specialist shops where they can give you advice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Sell in more than 40.000 </a:t>
            </a:r>
            <a:r>
              <a:rPr lang="de-DE" sz="2800" dirty="0"/>
              <a:t>s</a:t>
            </a:r>
            <a:r>
              <a:rPr lang="de-DE" sz="2800" dirty="0" smtClean="0"/>
              <a:t>pecialist shops in over 160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In 2014 </a:t>
            </a:r>
            <a:r>
              <a:rPr lang="de-DE" sz="2800" dirty="0" err="1" smtClean="0"/>
              <a:t>they</a:t>
            </a:r>
            <a:r>
              <a:rPr lang="de-DE" sz="2800" dirty="0" smtClean="0"/>
              <a:t> </a:t>
            </a:r>
            <a:r>
              <a:rPr lang="de-DE" sz="2800" dirty="0" err="1" smtClean="0"/>
              <a:t>had</a:t>
            </a:r>
            <a:r>
              <a:rPr lang="de-DE" sz="2800" dirty="0" smtClean="0"/>
              <a:t> </a:t>
            </a:r>
            <a:r>
              <a:rPr lang="de-DE" sz="2800" smtClean="0"/>
              <a:t>14.300 employees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earned</a:t>
            </a:r>
            <a:r>
              <a:rPr lang="de-DE" sz="2800" dirty="0" smtClean="0"/>
              <a:t> 2.98 </a:t>
            </a:r>
            <a:r>
              <a:rPr lang="de-DE" sz="2800" dirty="0" err="1" smtClean="0"/>
              <a:t>billion</a:t>
            </a:r>
            <a:r>
              <a:rPr lang="de-DE" sz="2800" dirty="0" smtClean="0"/>
              <a:t> </a:t>
            </a:r>
            <a:r>
              <a:rPr lang="de-DE" sz="2800" dirty="0" err="1" smtClean="0"/>
              <a:t>euros</a:t>
            </a:r>
            <a:endParaRPr lang="de-DE" sz="2800" dirty="0"/>
          </a:p>
        </p:txBody>
      </p:sp>
    </p:spTree>
    <p:extLst>
      <p:ext uri="{BB962C8B-B14F-4D97-AF65-F5344CB8AC3E}">
        <p14:creationId xmlns="" xmlns:p14="http://schemas.microsoft.com/office/powerpoint/2010/main" val="6406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Alisa</dc:creator>
  <cp:lastModifiedBy>Aoife</cp:lastModifiedBy>
  <cp:revision>6</cp:revision>
  <dcterms:created xsi:type="dcterms:W3CDTF">2016-09-14T17:21:25Z</dcterms:created>
  <dcterms:modified xsi:type="dcterms:W3CDTF">2016-09-17T23:03:46Z</dcterms:modified>
</cp:coreProperties>
</file>