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60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8" d="100"/>
          <a:sy n="78" d="100"/>
        </p:scale>
        <p:origin x="1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nl-NL" smtClean="0"/>
              <a:t>19-9-2016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nl-NL" smtClean="0"/>
              <a:t>19-9-2016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EKG line" title="Medical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nl-NL" smtClean="0"/>
              <a:t>19-9-2016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nl-NL" smtClean="0"/>
              <a:t>19-9-2016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nl-NL" smtClean="0"/>
              <a:t>19-9-2016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nl-NL" smtClean="0"/>
              <a:t>19-9-2016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848" y="100584"/>
            <a:ext cx="10058400" cy="132588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nl-NL" smtClean="0"/>
              <a:t>19-9-2016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nl-NL" smtClean="0"/>
              <a:t>19-9-2016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nl-NL" smtClean="0"/>
              <a:t>19-9-2016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de balk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nl-NL" smtClean="0"/>
              <a:pPr/>
              <a:t>19-9-2016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72">
          <p15:clr>
            <a:srgbClr val="F26B43"/>
          </p15:clr>
        </p15:guide>
        <p15:guide id="4" pos="7008">
          <p15:clr>
            <a:srgbClr val="F26B43"/>
          </p15:clr>
        </p15:guide>
        <p15:guide id="5" orient="horz" pos="1152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pos="960">
          <p15:clr>
            <a:srgbClr val="F26B43"/>
          </p15:clr>
        </p15:guide>
        <p15:guide id="8" pos="6720">
          <p15:clr>
            <a:srgbClr val="F26B43"/>
          </p15:clr>
        </p15:guide>
        <p15:guide id="9" pos="384">
          <p15:clr>
            <a:srgbClr val="F26B43"/>
          </p15:clr>
        </p15:guide>
        <p15:guide id="10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Jobs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Future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Body Part maker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Necessary Qualities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Medical</a:t>
            </a:r>
            <a:r>
              <a:rPr lang="nl-NL" dirty="0" smtClean="0"/>
              <a:t> Background</a:t>
            </a:r>
          </a:p>
          <a:p>
            <a:r>
              <a:rPr lang="nl-NL" dirty="0" smtClean="0"/>
              <a:t>Design </a:t>
            </a:r>
            <a:r>
              <a:rPr lang="nl-NL" dirty="0" err="1" smtClean="0"/>
              <a:t>Mindset</a:t>
            </a:r>
            <a:endParaRPr lang="nl-NL" dirty="0"/>
          </a:p>
          <a:p>
            <a:r>
              <a:rPr lang="nl-NL" dirty="0" err="1" smtClean="0"/>
              <a:t>Intermediate</a:t>
            </a:r>
            <a:r>
              <a:rPr lang="nl-NL" dirty="0" smtClean="0"/>
              <a:t> Computer Knowledge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Outdated</a:t>
            </a:r>
            <a:r>
              <a:rPr lang="nl-NL" dirty="0" smtClean="0"/>
              <a:t> </a:t>
            </a:r>
            <a:r>
              <a:rPr lang="nl-NL" dirty="0" err="1"/>
              <a:t>Q</a:t>
            </a:r>
            <a:r>
              <a:rPr lang="nl-NL" dirty="0" err="1" smtClean="0"/>
              <a:t>ualities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Knowledge of Fax Machines</a:t>
            </a:r>
          </a:p>
          <a:p>
            <a:r>
              <a:rPr lang="nl-NL" dirty="0" err="1"/>
              <a:t>Above</a:t>
            </a:r>
            <a:r>
              <a:rPr lang="nl-NL" dirty="0"/>
              <a:t> </a:t>
            </a:r>
            <a:r>
              <a:rPr lang="nl-NL" dirty="0" err="1"/>
              <a:t>Average</a:t>
            </a:r>
            <a:r>
              <a:rPr lang="nl-NL" dirty="0"/>
              <a:t> </a:t>
            </a:r>
            <a:r>
              <a:rPr lang="nl-NL" dirty="0" err="1"/>
              <a:t>Grades</a:t>
            </a:r>
            <a:endParaRPr lang="nl-NL" dirty="0"/>
          </a:p>
          <a:p>
            <a:r>
              <a:rPr lang="nl-NL" dirty="0" smtClean="0"/>
              <a:t>Using </a:t>
            </a:r>
            <a:r>
              <a:rPr lang="nl-NL" dirty="0" err="1" smtClean="0"/>
              <a:t>the</a:t>
            </a:r>
            <a:r>
              <a:rPr lang="nl-NL" dirty="0" smtClean="0"/>
              <a:t> Internet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Differences</a:t>
            </a:r>
            <a:r>
              <a:rPr lang="nl-NL" dirty="0" smtClean="0"/>
              <a:t>: </a:t>
            </a:r>
            <a:r>
              <a:rPr lang="nl-NL" dirty="0" err="1" smtClean="0"/>
              <a:t>Now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Future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95400" y="1825624"/>
            <a:ext cx="10729192" cy="4575176"/>
          </a:xfrm>
        </p:spPr>
        <p:txBody>
          <a:bodyPr/>
          <a:lstStyle/>
          <a:p>
            <a:r>
              <a:rPr lang="nl-NL" dirty="0" err="1" smtClean="0"/>
              <a:t>Now</a:t>
            </a:r>
            <a:r>
              <a:rPr lang="nl-NL" dirty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is more </a:t>
            </a:r>
            <a:r>
              <a:rPr lang="nl-NL" dirty="0" err="1" smtClean="0"/>
              <a:t>focused</a:t>
            </a:r>
            <a:r>
              <a:rPr lang="nl-NL" dirty="0" smtClean="0"/>
              <a:t> on </a:t>
            </a:r>
            <a:r>
              <a:rPr lang="nl-NL" dirty="0" err="1" smtClean="0"/>
              <a:t>grades</a:t>
            </a:r>
            <a:r>
              <a:rPr lang="nl-NL" dirty="0" smtClean="0"/>
              <a:t>,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future</a:t>
            </a:r>
            <a:r>
              <a:rPr lang="nl-NL" dirty="0" smtClean="0"/>
              <a:t> more on </a:t>
            </a: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competences</a:t>
            </a:r>
            <a:r>
              <a:rPr lang="nl-NL" dirty="0" smtClean="0"/>
              <a:t>.</a:t>
            </a:r>
            <a:endParaRPr lang="nl-NL" dirty="0"/>
          </a:p>
          <a:p>
            <a:r>
              <a:rPr lang="nl-NL" dirty="0" err="1" smtClean="0"/>
              <a:t>Now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have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know</a:t>
            </a:r>
            <a:r>
              <a:rPr lang="nl-NL" dirty="0" smtClean="0"/>
              <a:t> 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things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using</a:t>
            </a:r>
            <a:r>
              <a:rPr lang="nl-NL" dirty="0" smtClean="0"/>
              <a:t> a computer,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know</a:t>
            </a:r>
            <a:r>
              <a:rPr lang="nl-NL" dirty="0" smtClean="0"/>
              <a:t> more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future</a:t>
            </a:r>
            <a:r>
              <a:rPr lang="nl-NL" dirty="0" smtClean="0"/>
              <a:t>.</a:t>
            </a:r>
          </a:p>
          <a:p>
            <a:r>
              <a:rPr lang="nl-NL" dirty="0" smtClean="0"/>
              <a:t>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future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able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see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idea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multiple </a:t>
            </a:r>
            <a:r>
              <a:rPr lang="nl-NL" dirty="0" err="1" smtClean="0"/>
              <a:t>perspectives</a:t>
            </a:r>
            <a:r>
              <a:rPr lang="nl-NL" dirty="0" smtClean="0"/>
              <a:t>/disciplines.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Qualities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6800" y="1825625"/>
            <a:ext cx="5257800" cy="4498976"/>
          </a:xfrm>
        </p:spPr>
        <p:txBody>
          <a:bodyPr/>
          <a:lstStyle/>
          <a:p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Education</a:t>
            </a:r>
            <a:endParaRPr lang="nl-NL" dirty="0"/>
          </a:p>
          <a:p>
            <a:r>
              <a:rPr lang="nl-NL" dirty="0" err="1" smtClean="0"/>
              <a:t>Extensive</a:t>
            </a:r>
            <a:r>
              <a:rPr lang="nl-NL" dirty="0" smtClean="0"/>
              <a:t> </a:t>
            </a:r>
            <a:r>
              <a:rPr lang="nl-NL" dirty="0" err="1" smtClean="0"/>
              <a:t>Social</a:t>
            </a:r>
            <a:r>
              <a:rPr lang="nl-NL" dirty="0" smtClean="0"/>
              <a:t> Background</a:t>
            </a:r>
            <a:endParaRPr lang="nl-NL" dirty="0"/>
          </a:p>
          <a:p>
            <a:r>
              <a:rPr lang="nl-NL" dirty="0" smtClean="0"/>
              <a:t>Adequate </a:t>
            </a:r>
            <a:r>
              <a:rPr lang="nl-NL" dirty="0" err="1" smtClean="0"/>
              <a:t>understanding</a:t>
            </a:r>
            <a:r>
              <a:rPr lang="nl-NL" dirty="0" smtClean="0"/>
              <a:t> of multiple </a:t>
            </a:r>
            <a:r>
              <a:rPr lang="nl-NL" dirty="0" err="1" smtClean="0"/>
              <a:t>languages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8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Advertisement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828798"/>
            <a:ext cx="4800600" cy="4572033"/>
          </a:xfrm>
        </p:spPr>
        <p:txBody>
          <a:bodyPr anchor="t"/>
          <a:lstStyle/>
          <a:p>
            <a:r>
              <a:rPr lang="en-GB" dirty="0" smtClean="0"/>
              <a:t>Do you want to save the lives of hundreds of people? Become a body part maker at our company. You will then create body parts using all the technology developed in the last decades and transplant those into human bodies and save a live with each organ you produce.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 smtClean="0"/>
              <a:t>Requirements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A medical background</a:t>
            </a:r>
          </a:p>
          <a:p>
            <a:r>
              <a:rPr lang="en-GB" dirty="0" smtClean="0"/>
              <a:t>Design and innovating </a:t>
            </a:r>
            <a:r>
              <a:rPr lang="en-GB" dirty="0" err="1" smtClean="0"/>
              <a:t>mindset</a:t>
            </a:r>
            <a:endParaRPr lang="en-GB" dirty="0" smtClean="0"/>
          </a:p>
          <a:p>
            <a:r>
              <a:rPr lang="en-GB" dirty="0" smtClean="0"/>
              <a:t>Intermediate </a:t>
            </a:r>
            <a:r>
              <a:rPr lang="en-GB" dirty="0" err="1" smtClean="0"/>
              <a:t>computerknowledge</a:t>
            </a:r>
            <a:endParaRPr lang="en-GB" dirty="0" smtClean="0"/>
          </a:p>
          <a:p>
            <a:r>
              <a:rPr lang="en-GB" dirty="0" smtClean="0"/>
              <a:t>Motivation to help and save people</a:t>
            </a:r>
            <a:endParaRPr lang="en-GB" dirty="0"/>
          </a:p>
        </p:txBody>
      </p:sp>
      <p:pic>
        <p:nvPicPr>
          <p:cNvPr id="1030" name="Picture 6" descr="Image result for body part ma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7" y="4581128"/>
            <a:ext cx="5336716" cy="200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Sources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Follow @</a:t>
            </a:r>
            <a:r>
              <a:rPr lang="nl-NL" dirty="0" err="1" smtClean="0"/>
              <a:t>bald.memes</a:t>
            </a:r>
            <a:r>
              <a:rPr lang="nl-NL" dirty="0" smtClean="0"/>
              <a:t> </a:t>
            </a:r>
            <a:r>
              <a:rPr lang="nl-NL" smtClean="0"/>
              <a:t>on Instagram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66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Health_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Kantoor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or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or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5A98EF-AFBD-4156-994E-8E0D8893B9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met medisch ontwerp (breedbeeld)</Template>
  <TotalTime>0</TotalTime>
  <Words>178</Words>
  <Application>Microsoft Office PowerPoint</Application>
  <PresentationFormat>Breedbeeld</PresentationFormat>
  <Paragraphs>27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Franklin Gothic Medium</vt:lpstr>
      <vt:lpstr>Wingdings</vt:lpstr>
      <vt:lpstr>MedicalHealth_16x9</vt:lpstr>
      <vt:lpstr>Jobs of the Future</vt:lpstr>
      <vt:lpstr>Necessary Qualities</vt:lpstr>
      <vt:lpstr>Outdated Qualities</vt:lpstr>
      <vt:lpstr>Differences: Now and the Future</vt:lpstr>
      <vt:lpstr>Our Qualities</vt:lpstr>
      <vt:lpstr>Advertisement</vt:lpstr>
      <vt:lpstr>Sources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2016-09-19T09:54:36Z</dcterms:created>
  <dcterms:modified xsi:type="dcterms:W3CDTF">2016-09-19T10:48:00Z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