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astrona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334" y="1369001"/>
            <a:ext cx="6858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Space pilot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693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7587" y="638540"/>
            <a:ext cx="8534400" cy="1507067"/>
          </a:xfrm>
        </p:spPr>
        <p:txBody>
          <a:bodyPr/>
          <a:lstStyle/>
          <a:p>
            <a:r>
              <a:rPr lang="nl-NL" dirty="0" smtClean="0"/>
              <a:t>Space Pilots, </a:t>
            </a:r>
            <a:r>
              <a:rPr lang="nl-NL" dirty="0" err="1" smtClean="0"/>
              <a:t>architects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Guides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9769" y="1857894"/>
            <a:ext cx="8534400" cy="3615267"/>
          </a:xfrm>
        </p:spPr>
        <p:txBody>
          <a:bodyPr/>
          <a:lstStyle/>
          <a:p>
            <a:r>
              <a:rPr lang="nl-NL" dirty="0" err="1" smtClean="0"/>
              <a:t>Habitation</a:t>
            </a:r>
            <a:r>
              <a:rPr lang="nl-NL" dirty="0" smtClean="0"/>
              <a:t> of </a:t>
            </a:r>
            <a:r>
              <a:rPr lang="nl-NL" dirty="0" err="1" smtClean="0"/>
              <a:t>space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planets</a:t>
            </a:r>
            <a:endParaRPr lang="nl-NL" dirty="0" smtClean="0"/>
          </a:p>
          <a:p>
            <a:r>
              <a:rPr lang="nl-NL" dirty="0" err="1" smtClean="0"/>
              <a:t>Sasakawa</a:t>
            </a:r>
            <a:r>
              <a:rPr lang="nl-NL" dirty="0" smtClean="0"/>
              <a:t> International Center </a:t>
            </a:r>
            <a:r>
              <a:rPr lang="nl-NL" dirty="0" err="1" smtClean="0"/>
              <a:t>for</a:t>
            </a:r>
            <a:r>
              <a:rPr lang="nl-NL" dirty="0" smtClean="0"/>
              <a:t> Space Architecture (SICSA)</a:t>
            </a:r>
          </a:p>
          <a:p>
            <a:r>
              <a:rPr lang="nl-NL" dirty="0" err="1" smtClean="0"/>
              <a:t>Possible</a:t>
            </a:r>
            <a:r>
              <a:rPr lang="nl-NL" dirty="0" smtClean="0"/>
              <a:t> </a:t>
            </a:r>
            <a:r>
              <a:rPr lang="nl-NL" dirty="0" err="1" smtClean="0"/>
              <a:t>Emergence</a:t>
            </a:r>
            <a:r>
              <a:rPr lang="nl-NL" dirty="0" smtClean="0"/>
              <a:t> as a </a:t>
            </a:r>
            <a:r>
              <a:rPr lang="nl-NL" dirty="0" err="1" smtClean="0"/>
              <a:t>Profession</a:t>
            </a:r>
            <a:r>
              <a:rPr lang="nl-NL" dirty="0" smtClean="0"/>
              <a:t>: 2035</a:t>
            </a:r>
            <a:endParaRPr lang="nl-NL" dirty="0"/>
          </a:p>
        </p:txBody>
      </p:sp>
      <p:pic>
        <p:nvPicPr>
          <p:cNvPr id="2050" name="Picture 2" descr="Afbeeldingsresultaat voor ruim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030" y="4027283"/>
            <a:ext cx="4000789" cy="2665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42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9274" y="455660"/>
            <a:ext cx="8534400" cy="1507067"/>
          </a:xfrm>
        </p:spPr>
        <p:txBody>
          <a:bodyPr/>
          <a:lstStyle/>
          <a:p>
            <a:r>
              <a:rPr lang="nl-NL" dirty="0" err="1" smtClean="0"/>
              <a:t>Requirements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76148" y="1638376"/>
            <a:ext cx="8534400" cy="3615267"/>
          </a:xfrm>
        </p:spPr>
        <p:txBody>
          <a:bodyPr/>
          <a:lstStyle/>
          <a:p>
            <a:r>
              <a:rPr lang="nl-NL" dirty="0" smtClean="0"/>
              <a:t>Bachelor </a:t>
            </a:r>
            <a:r>
              <a:rPr lang="nl-NL" dirty="0" err="1" smtClean="0"/>
              <a:t>for</a:t>
            </a:r>
            <a:r>
              <a:rPr lang="nl-NL" dirty="0" smtClean="0"/>
              <a:t> engineering, </a:t>
            </a:r>
            <a:r>
              <a:rPr lang="nl-NL" dirty="0" err="1" smtClean="0"/>
              <a:t>biological</a:t>
            </a:r>
            <a:r>
              <a:rPr lang="nl-NL" dirty="0" smtClean="0"/>
              <a:t> </a:t>
            </a:r>
            <a:r>
              <a:rPr lang="nl-NL" dirty="0" err="1" smtClean="0"/>
              <a:t>science</a:t>
            </a:r>
            <a:r>
              <a:rPr lang="nl-NL" dirty="0" smtClean="0"/>
              <a:t>, </a:t>
            </a:r>
            <a:r>
              <a:rPr lang="nl-NL" dirty="0" err="1" smtClean="0"/>
              <a:t>physical</a:t>
            </a:r>
            <a:r>
              <a:rPr lang="nl-NL" dirty="0" smtClean="0"/>
              <a:t> </a:t>
            </a:r>
            <a:r>
              <a:rPr lang="nl-NL" dirty="0" err="1" smtClean="0"/>
              <a:t>science</a:t>
            </a:r>
            <a:r>
              <a:rPr lang="nl-NL" dirty="0" smtClean="0"/>
              <a:t> or </a:t>
            </a:r>
            <a:r>
              <a:rPr lang="nl-NL" dirty="0" err="1" smtClean="0"/>
              <a:t>mathematics</a:t>
            </a:r>
            <a:r>
              <a:rPr lang="nl-NL" dirty="0" smtClean="0"/>
              <a:t>. </a:t>
            </a:r>
          </a:p>
          <a:p>
            <a:r>
              <a:rPr lang="nl-NL" dirty="0" smtClean="0"/>
              <a:t>1000 </a:t>
            </a:r>
            <a:r>
              <a:rPr lang="nl-NL" dirty="0" err="1" smtClean="0"/>
              <a:t>hours</a:t>
            </a:r>
            <a:r>
              <a:rPr lang="nl-NL" dirty="0" smtClean="0"/>
              <a:t> of </a:t>
            </a:r>
            <a:r>
              <a:rPr lang="nl-NL" dirty="0" err="1" smtClean="0"/>
              <a:t>experience</a:t>
            </a:r>
            <a:r>
              <a:rPr lang="nl-NL" dirty="0" smtClean="0"/>
              <a:t> in a jet </a:t>
            </a:r>
            <a:r>
              <a:rPr lang="nl-NL" dirty="0" err="1" smtClean="0"/>
              <a:t>aircraft</a:t>
            </a:r>
            <a:endParaRPr lang="nl-NL" dirty="0" smtClean="0"/>
          </a:p>
          <a:p>
            <a:r>
              <a:rPr lang="nl-NL" dirty="0" err="1" smtClean="0"/>
              <a:t>Height</a:t>
            </a:r>
            <a:r>
              <a:rPr lang="nl-NL" dirty="0" smtClean="0"/>
              <a:t> </a:t>
            </a:r>
            <a:r>
              <a:rPr lang="nl-NL" dirty="0" err="1" smtClean="0"/>
              <a:t>between</a:t>
            </a:r>
            <a:r>
              <a:rPr lang="nl-NL" dirty="0" smtClean="0"/>
              <a:t> 1,57m </a:t>
            </a:r>
            <a:r>
              <a:rPr lang="nl-NL" dirty="0" err="1" smtClean="0"/>
              <a:t>and</a:t>
            </a:r>
            <a:r>
              <a:rPr lang="nl-NL" dirty="0" smtClean="0"/>
              <a:t> 1,90m</a:t>
            </a:r>
          </a:p>
          <a:p>
            <a:r>
              <a:rPr lang="nl-NL" dirty="0" smtClean="0"/>
              <a:t>Blood </a:t>
            </a:r>
            <a:r>
              <a:rPr lang="nl-NL" dirty="0" err="1" smtClean="0"/>
              <a:t>pressure</a:t>
            </a:r>
            <a:r>
              <a:rPr lang="nl-NL" dirty="0" smtClean="0"/>
              <a:t> 140/90</a:t>
            </a:r>
          </a:p>
        </p:txBody>
      </p:sp>
    </p:spTree>
    <p:extLst>
      <p:ext uri="{BB962C8B-B14F-4D97-AF65-F5344CB8AC3E}">
        <p14:creationId xmlns:p14="http://schemas.microsoft.com/office/powerpoint/2010/main" val="3385132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9769" y="339282"/>
            <a:ext cx="8534400" cy="1507067"/>
          </a:xfrm>
        </p:spPr>
        <p:txBody>
          <a:bodyPr/>
          <a:lstStyle/>
          <a:p>
            <a:r>
              <a:rPr lang="nl-NL" dirty="0" err="1" smtClean="0"/>
              <a:t>REsponsibilities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9769" y="1591886"/>
            <a:ext cx="8534400" cy="3615267"/>
          </a:xfrm>
        </p:spPr>
        <p:txBody>
          <a:bodyPr/>
          <a:lstStyle/>
          <a:p>
            <a:r>
              <a:rPr lang="nl-NL" dirty="0" smtClean="0"/>
              <a:t>Be </a:t>
            </a:r>
            <a:r>
              <a:rPr lang="nl-NL" dirty="0" err="1" smtClean="0"/>
              <a:t>able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: </a:t>
            </a:r>
            <a:r>
              <a:rPr lang="nl-NL" dirty="0" err="1" smtClean="0"/>
              <a:t>fly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many</a:t>
            </a:r>
            <a:r>
              <a:rPr lang="nl-NL" dirty="0" smtClean="0"/>
              <a:t> different </a:t>
            </a:r>
            <a:r>
              <a:rPr lang="nl-NL" dirty="0" err="1" smtClean="0"/>
              <a:t>planets</a:t>
            </a:r>
            <a:endParaRPr lang="nl-NL" dirty="0" smtClean="0"/>
          </a:p>
          <a:p>
            <a:r>
              <a:rPr lang="nl-NL" dirty="0" smtClean="0"/>
              <a:t>Advanced </a:t>
            </a:r>
            <a:r>
              <a:rPr lang="nl-NL" dirty="0" err="1" smtClean="0"/>
              <a:t>knowledge</a:t>
            </a:r>
            <a:r>
              <a:rPr lang="nl-NL" dirty="0" smtClean="0"/>
              <a:t> of </a:t>
            </a:r>
            <a:r>
              <a:rPr lang="nl-NL" dirty="0" err="1" smtClean="0"/>
              <a:t>cosmology</a:t>
            </a:r>
            <a:r>
              <a:rPr lang="nl-NL" dirty="0" smtClean="0"/>
              <a:t>, </a:t>
            </a:r>
            <a:r>
              <a:rPr lang="nl-NL" dirty="0" err="1" smtClean="0"/>
              <a:t>astronomy</a:t>
            </a:r>
            <a:r>
              <a:rPr lang="nl-NL" dirty="0" smtClean="0"/>
              <a:t>, </a:t>
            </a:r>
            <a:r>
              <a:rPr lang="nl-NL" dirty="0" err="1" smtClean="0"/>
              <a:t>space</a:t>
            </a:r>
            <a:r>
              <a:rPr lang="nl-NL" dirty="0" smtClean="0"/>
              <a:t> </a:t>
            </a:r>
            <a:r>
              <a:rPr lang="nl-NL" dirty="0" err="1" smtClean="0"/>
              <a:t>science</a:t>
            </a:r>
            <a:r>
              <a:rPr lang="nl-NL" dirty="0" smtClean="0"/>
              <a:t>, </a:t>
            </a:r>
            <a:r>
              <a:rPr lang="nl-NL" dirty="0" err="1" smtClean="0"/>
              <a:t>geography</a:t>
            </a:r>
            <a:r>
              <a:rPr lang="nl-NL" dirty="0" smtClean="0"/>
              <a:t>, </a:t>
            </a:r>
            <a:r>
              <a:rPr lang="nl-NL" dirty="0" err="1" smtClean="0"/>
              <a:t>history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geology</a:t>
            </a:r>
            <a:endParaRPr lang="nl-NL" dirty="0" smtClean="0"/>
          </a:p>
          <a:p>
            <a:r>
              <a:rPr lang="nl-NL" dirty="0" smtClean="0"/>
              <a:t>Be </a:t>
            </a:r>
            <a:r>
              <a:rPr lang="nl-NL" dirty="0" err="1" smtClean="0"/>
              <a:t>an</a:t>
            </a:r>
            <a:r>
              <a:rPr lang="nl-NL" dirty="0" smtClean="0"/>
              <a:t> excellent story teller,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very</a:t>
            </a:r>
            <a:r>
              <a:rPr lang="nl-NL" dirty="0" smtClean="0"/>
              <a:t> </a:t>
            </a:r>
            <a:r>
              <a:rPr lang="nl-NL" dirty="0" err="1" smtClean="0"/>
              <a:t>creative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imaginer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4313267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</TotalTime>
  <Words>96</Words>
  <Application>Microsoft Office PowerPoint</Application>
  <PresentationFormat>Breedbeeld</PresentationFormat>
  <Paragraphs>14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Segment</vt:lpstr>
      <vt:lpstr>Space pilot</vt:lpstr>
      <vt:lpstr>Space Pilots, architects and Guides</vt:lpstr>
      <vt:lpstr>Requirements</vt:lpstr>
      <vt:lpstr>REsponsibilities </vt:lpstr>
    </vt:vector>
  </TitlesOfParts>
  <Company>Achterhoek 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 pilot</dc:title>
  <dc:creator>Indy van Boxem</dc:creator>
  <cp:lastModifiedBy>Indy van Boxem</cp:lastModifiedBy>
  <cp:revision>3</cp:revision>
  <dcterms:created xsi:type="dcterms:W3CDTF">2016-09-19T09:44:11Z</dcterms:created>
  <dcterms:modified xsi:type="dcterms:W3CDTF">2016-09-19T10:11:12Z</dcterms:modified>
</cp:coreProperties>
</file>