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73" r:id="rId4"/>
    <p:sldId id="263" r:id="rId5"/>
    <p:sldId id="264" r:id="rId6"/>
    <p:sldId id="265" r:id="rId7"/>
    <p:sldId id="266" r:id="rId8"/>
    <p:sldId id="267" r:id="rId9"/>
    <p:sldId id="274" r:id="rId10"/>
    <p:sldId id="275" r:id="rId11"/>
    <p:sldId id="268" r:id="rId12"/>
    <p:sldId id="269" r:id="rId13"/>
    <p:sldId id="270" r:id="rId14"/>
    <p:sldId id="258" r:id="rId15"/>
    <p:sldId id="259" r:id="rId16"/>
    <p:sldId id="260" r:id="rId17"/>
    <p:sldId id="261" r:id="rId18"/>
    <p:sldId id="27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1" autoAdjust="0"/>
    <p:restoredTop sz="78967" autoAdjust="0"/>
  </p:normalViewPr>
  <p:slideViewPr>
    <p:cSldViewPr snapToGrid="0">
      <p:cViewPr varScale="1">
        <p:scale>
          <a:sx n="91" d="100"/>
          <a:sy n="91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1F39A-7657-437B-B586-2A95747AF7C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450530-6A27-4531-8572-5AD64ECA791C}" type="pres">
      <dgm:prSet presAssocID="{0C61F39A-7657-437B-B586-2A95747AF7CC}" presName="diagram" presStyleCnt="0">
        <dgm:presLayoutVars>
          <dgm:dir/>
          <dgm:resizeHandles val="exact"/>
        </dgm:presLayoutVars>
      </dgm:prSet>
      <dgm:spPr/>
    </dgm:pt>
  </dgm:ptLst>
  <dgm:cxnLst>
    <dgm:cxn modelId="{AA96AA26-C63A-4169-907A-672BF5AF4EC2}" type="presOf" srcId="{0C61F39A-7657-437B-B586-2A95747AF7CC}" destId="{3D450530-6A27-4531-8572-5AD64ECA791C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9746B9-09B9-401F-A4C0-335CC0D853AF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4D31F3-2D5A-4862-A968-5544188CD4DC}">
      <dgm:prSet phldrT="[Text]"/>
      <dgm:spPr/>
      <dgm:t>
        <a:bodyPr/>
        <a:lstStyle/>
        <a:p>
          <a:r>
            <a:rPr lang="en-US" dirty="0"/>
            <a:t>ideas</a:t>
          </a:r>
        </a:p>
      </dgm:t>
    </dgm:pt>
    <dgm:pt modelId="{8BADB4C0-20F7-4A4F-A733-BF4B39A273C7}" type="parTrans" cxnId="{5D25CC8F-4717-42A8-AEBE-CB8DD5EF7662}">
      <dgm:prSet/>
      <dgm:spPr/>
      <dgm:t>
        <a:bodyPr/>
        <a:lstStyle/>
        <a:p>
          <a:endParaRPr lang="en-US"/>
        </a:p>
      </dgm:t>
    </dgm:pt>
    <dgm:pt modelId="{0ABF56CE-C155-4918-9DA8-6C4441DA9EA6}" type="sibTrans" cxnId="{5D25CC8F-4717-42A8-AEBE-CB8DD5EF7662}">
      <dgm:prSet/>
      <dgm:spPr/>
      <dgm:t>
        <a:bodyPr/>
        <a:lstStyle/>
        <a:p>
          <a:endParaRPr lang="en-US"/>
        </a:p>
      </dgm:t>
    </dgm:pt>
    <dgm:pt modelId="{96B0A6EB-D8D0-459C-A616-AB6134FA7A99}">
      <dgm:prSet phldrT="[Text]" custT="1"/>
      <dgm:spPr/>
      <dgm:t>
        <a:bodyPr/>
        <a:lstStyle/>
        <a:p>
          <a:r>
            <a:rPr lang="en-US" sz="2000" dirty="0" err="1"/>
            <a:t>Mindmap</a:t>
          </a:r>
          <a:endParaRPr lang="en-US" sz="1200" dirty="0"/>
        </a:p>
      </dgm:t>
    </dgm:pt>
    <dgm:pt modelId="{F649E54F-CBEF-4814-87DC-8D2A4C37F963}" type="parTrans" cxnId="{BF4CF849-0B84-4B09-A917-AECDC3157F37}">
      <dgm:prSet/>
      <dgm:spPr/>
      <dgm:t>
        <a:bodyPr/>
        <a:lstStyle/>
        <a:p>
          <a:endParaRPr lang="en-US"/>
        </a:p>
      </dgm:t>
    </dgm:pt>
    <dgm:pt modelId="{45C9D3B5-6AF4-4A8C-B062-3321BE3FA401}" type="sibTrans" cxnId="{BF4CF849-0B84-4B09-A917-AECDC3157F37}">
      <dgm:prSet/>
      <dgm:spPr/>
      <dgm:t>
        <a:bodyPr/>
        <a:lstStyle/>
        <a:p>
          <a:endParaRPr lang="en-US"/>
        </a:p>
      </dgm:t>
    </dgm:pt>
    <dgm:pt modelId="{AFF9040A-2B1B-4944-B558-10F00785D722}">
      <dgm:prSet phldrT="[Text]" custT="1"/>
      <dgm:spPr/>
      <dgm:t>
        <a:bodyPr/>
        <a:lstStyle/>
        <a:p>
          <a:r>
            <a:rPr lang="en-US" sz="2000" dirty="0"/>
            <a:t>Everybody makes a design concept</a:t>
          </a:r>
        </a:p>
      </dgm:t>
    </dgm:pt>
    <dgm:pt modelId="{7D1D37B5-B543-4341-882E-6CE61D968FF8}" type="parTrans" cxnId="{2D894739-7F49-4093-8FA8-131384CC5B83}">
      <dgm:prSet/>
      <dgm:spPr/>
      <dgm:t>
        <a:bodyPr/>
        <a:lstStyle/>
        <a:p>
          <a:endParaRPr lang="en-US"/>
        </a:p>
      </dgm:t>
    </dgm:pt>
    <dgm:pt modelId="{65206EAC-1FA0-411D-B6D0-8D8C3875EAAF}" type="sibTrans" cxnId="{2D894739-7F49-4093-8FA8-131384CC5B83}">
      <dgm:prSet/>
      <dgm:spPr/>
      <dgm:t>
        <a:bodyPr/>
        <a:lstStyle/>
        <a:p>
          <a:endParaRPr lang="en-US"/>
        </a:p>
      </dgm:t>
    </dgm:pt>
    <dgm:pt modelId="{641AB2A5-B299-410B-8382-939034F8B21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Voting for the final design</a:t>
          </a:r>
        </a:p>
      </dgm:t>
    </dgm:pt>
    <dgm:pt modelId="{320FD546-E04C-4772-8365-B73A9130F22E}" type="parTrans" cxnId="{9661711C-23FB-401E-B550-B63C8DDC683D}">
      <dgm:prSet/>
      <dgm:spPr/>
      <dgm:t>
        <a:bodyPr/>
        <a:lstStyle/>
        <a:p>
          <a:endParaRPr lang="en-US"/>
        </a:p>
      </dgm:t>
    </dgm:pt>
    <dgm:pt modelId="{F34D4415-A33E-4CC2-A026-8A2E51D5157D}" type="sibTrans" cxnId="{9661711C-23FB-401E-B550-B63C8DDC683D}">
      <dgm:prSet/>
      <dgm:spPr/>
      <dgm:t>
        <a:bodyPr/>
        <a:lstStyle/>
        <a:p>
          <a:endParaRPr lang="en-US"/>
        </a:p>
      </dgm:t>
    </dgm:pt>
    <dgm:pt modelId="{72965C7E-FADD-4074-8F23-7558B11CE551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dirty="0"/>
            <a:t>Final attempt is fixed and shouldn`t be changed anymore</a:t>
          </a:r>
        </a:p>
      </dgm:t>
    </dgm:pt>
    <dgm:pt modelId="{E57960C9-7EAA-48F1-AD09-B63D7E9B1736}" type="parTrans" cxnId="{30C9035E-F6AD-41AC-8A8B-4F3039E1D4A2}">
      <dgm:prSet/>
      <dgm:spPr/>
      <dgm:t>
        <a:bodyPr/>
        <a:lstStyle/>
        <a:p>
          <a:endParaRPr lang="en-US"/>
        </a:p>
      </dgm:t>
    </dgm:pt>
    <dgm:pt modelId="{9F6A8F95-3B08-4F42-8A2C-0D14F9C0D111}" type="sibTrans" cxnId="{30C9035E-F6AD-41AC-8A8B-4F3039E1D4A2}">
      <dgm:prSet/>
      <dgm:spPr/>
      <dgm:t>
        <a:bodyPr/>
        <a:lstStyle/>
        <a:p>
          <a:endParaRPr lang="en-US"/>
        </a:p>
      </dgm:t>
    </dgm:pt>
    <dgm:pt modelId="{FA15E824-C9AB-40E4-9BCD-397E75AEA882}" type="pres">
      <dgm:prSet presAssocID="{6D9746B9-09B9-401F-A4C0-335CC0D853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2485DA-397B-4932-8DD2-91731F9EC833}" type="pres">
      <dgm:prSet presAssocID="{D74D31F3-2D5A-4862-A968-5544188CD4DC}" presName="root" presStyleCnt="0"/>
      <dgm:spPr/>
    </dgm:pt>
    <dgm:pt modelId="{65FEB02F-5AA6-4D8F-B62D-A2F277E53125}" type="pres">
      <dgm:prSet presAssocID="{D74D31F3-2D5A-4862-A968-5544188CD4DC}" presName="rootComposite" presStyleCnt="0"/>
      <dgm:spPr/>
    </dgm:pt>
    <dgm:pt modelId="{7880EE09-ACEC-4EAE-88DD-469461B8AC7F}" type="pres">
      <dgm:prSet presAssocID="{D74D31F3-2D5A-4862-A968-5544188CD4DC}" presName="rootText" presStyleLbl="node1" presStyleIdx="0" presStyleCnt="1"/>
      <dgm:spPr/>
    </dgm:pt>
    <dgm:pt modelId="{7657F242-834E-47BE-BB7F-CCB371DA2B9F}" type="pres">
      <dgm:prSet presAssocID="{D74D31F3-2D5A-4862-A968-5544188CD4DC}" presName="rootConnector" presStyleLbl="node1" presStyleIdx="0" presStyleCnt="1"/>
      <dgm:spPr/>
    </dgm:pt>
    <dgm:pt modelId="{B68919ED-A5BF-4A64-83C0-7D6595BFA17E}" type="pres">
      <dgm:prSet presAssocID="{D74D31F3-2D5A-4862-A968-5544188CD4DC}" presName="childShape" presStyleCnt="0"/>
      <dgm:spPr/>
    </dgm:pt>
    <dgm:pt modelId="{461749CF-398F-4938-A8A9-8B7C257D81F3}" type="pres">
      <dgm:prSet presAssocID="{F649E54F-CBEF-4814-87DC-8D2A4C37F963}" presName="Name13" presStyleLbl="parChTrans1D2" presStyleIdx="0" presStyleCnt="4"/>
      <dgm:spPr/>
    </dgm:pt>
    <dgm:pt modelId="{61F2B8B6-5B00-4D05-B0EA-3D04B503DF31}" type="pres">
      <dgm:prSet presAssocID="{96B0A6EB-D8D0-459C-A616-AB6134FA7A99}" presName="childText" presStyleLbl="bgAcc1" presStyleIdx="0" presStyleCnt="4">
        <dgm:presLayoutVars>
          <dgm:bulletEnabled val="1"/>
        </dgm:presLayoutVars>
      </dgm:prSet>
      <dgm:spPr/>
    </dgm:pt>
    <dgm:pt modelId="{1551BF7A-771A-4659-9B28-D140BE706C30}" type="pres">
      <dgm:prSet presAssocID="{7D1D37B5-B543-4341-882E-6CE61D968FF8}" presName="Name13" presStyleLbl="parChTrans1D2" presStyleIdx="1" presStyleCnt="4"/>
      <dgm:spPr/>
    </dgm:pt>
    <dgm:pt modelId="{DF36B4A7-4D61-4BE3-AD23-AE0323D6F180}" type="pres">
      <dgm:prSet presAssocID="{AFF9040A-2B1B-4944-B558-10F00785D722}" presName="childText" presStyleLbl="bgAcc1" presStyleIdx="1" presStyleCnt="4" custScaleX="171868" custScaleY="142731" custLinFactNeighborX="-17" custLinFactNeighborY="1104">
        <dgm:presLayoutVars>
          <dgm:bulletEnabled val="1"/>
        </dgm:presLayoutVars>
      </dgm:prSet>
      <dgm:spPr/>
    </dgm:pt>
    <dgm:pt modelId="{C2EFA0F3-52D7-4AB5-BF6A-259196F7025D}" type="pres">
      <dgm:prSet presAssocID="{320FD546-E04C-4772-8365-B73A9130F22E}" presName="Name13" presStyleLbl="parChTrans1D2" presStyleIdx="2" presStyleCnt="4"/>
      <dgm:spPr/>
    </dgm:pt>
    <dgm:pt modelId="{1F6FB044-0DED-4901-9664-A3C8EC1B50FD}" type="pres">
      <dgm:prSet presAssocID="{641AB2A5-B299-410B-8382-939034F8B21E}" presName="childText" presStyleLbl="bgAcc1" presStyleIdx="2" presStyleCnt="4">
        <dgm:presLayoutVars>
          <dgm:bulletEnabled val="1"/>
        </dgm:presLayoutVars>
      </dgm:prSet>
      <dgm:spPr/>
    </dgm:pt>
    <dgm:pt modelId="{DA2D64C8-3FDD-4BD9-876A-A6381B604E0E}" type="pres">
      <dgm:prSet presAssocID="{E57960C9-7EAA-48F1-AD09-B63D7E9B1736}" presName="Name13" presStyleLbl="parChTrans1D2" presStyleIdx="3" presStyleCnt="4"/>
      <dgm:spPr/>
    </dgm:pt>
    <dgm:pt modelId="{CCF85C90-4C8F-4972-96F3-8A483A26D2B5}" type="pres">
      <dgm:prSet presAssocID="{72965C7E-FADD-4074-8F23-7558B11CE55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DF94AD78-EA06-4D75-B71B-8FFC104B46DA}" type="presOf" srcId="{6D9746B9-09B9-401F-A4C0-335CC0D853AF}" destId="{FA15E824-C9AB-40E4-9BCD-397E75AEA882}" srcOrd="0" destOrd="0" presId="urn:microsoft.com/office/officeart/2005/8/layout/hierarchy3"/>
    <dgm:cxn modelId="{37FAD451-E327-416E-946E-85F969833F1D}" type="presOf" srcId="{D74D31F3-2D5A-4862-A968-5544188CD4DC}" destId="{7657F242-834E-47BE-BB7F-CCB371DA2B9F}" srcOrd="1" destOrd="0" presId="urn:microsoft.com/office/officeart/2005/8/layout/hierarchy3"/>
    <dgm:cxn modelId="{03EBA20F-0405-43E8-8346-82BC0EB241EB}" type="presOf" srcId="{320FD546-E04C-4772-8365-B73A9130F22E}" destId="{C2EFA0F3-52D7-4AB5-BF6A-259196F7025D}" srcOrd="0" destOrd="0" presId="urn:microsoft.com/office/officeart/2005/8/layout/hierarchy3"/>
    <dgm:cxn modelId="{BAA01423-0908-403D-B614-C2A5976FDDD7}" type="presOf" srcId="{AFF9040A-2B1B-4944-B558-10F00785D722}" destId="{DF36B4A7-4D61-4BE3-AD23-AE0323D6F180}" srcOrd="0" destOrd="0" presId="urn:microsoft.com/office/officeart/2005/8/layout/hierarchy3"/>
    <dgm:cxn modelId="{B1F54A4E-F9CC-4337-B4DF-A3FFF40A400A}" type="presOf" srcId="{96B0A6EB-D8D0-459C-A616-AB6134FA7A99}" destId="{61F2B8B6-5B00-4D05-B0EA-3D04B503DF31}" srcOrd="0" destOrd="0" presId="urn:microsoft.com/office/officeart/2005/8/layout/hierarchy3"/>
    <dgm:cxn modelId="{7EB518AA-1506-4F9E-BBD3-A001DE0DB160}" type="presOf" srcId="{641AB2A5-B299-410B-8382-939034F8B21E}" destId="{1F6FB044-0DED-4901-9664-A3C8EC1B50FD}" srcOrd="0" destOrd="0" presId="urn:microsoft.com/office/officeart/2005/8/layout/hierarchy3"/>
    <dgm:cxn modelId="{A568A0FB-AD71-485C-8DE0-0CFA078B2335}" type="presOf" srcId="{E57960C9-7EAA-48F1-AD09-B63D7E9B1736}" destId="{DA2D64C8-3FDD-4BD9-876A-A6381B604E0E}" srcOrd="0" destOrd="0" presId="urn:microsoft.com/office/officeart/2005/8/layout/hierarchy3"/>
    <dgm:cxn modelId="{2D894739-7F49-4093-8FA8-131384CC5B83}" srcId="{D74D31F3-2D5A-4862-A968-5544188CD4DC}" destId="{AFF9040A-2B1B-4944-B558-10F00785D722}" srcOrd="1" destOrd="0" parTransId="{7D1D37B5-B543-4341-882E-6CE61D968FF8}" sibTransId="{65206EAC-1FA0-411D-B6D0-8D8C3875EAAF}"/>
    <dgm:cxn modelId="{9661711C-23FB-401E-B550-B63C8DDC683D}" srcId="{D74D31F3-2D5A-4862-A968-5544188CD4DC}" destId="{641AB2A5-B299-410B-8382-939034F8B21E}" srcOrd="2" destOrd="0" parTransId="{320FD546-E04C-4772-8365-B73A9130F22E}" sibTransId="{F34D4415-A33E-4CC2-A026-8A2E51D5157D}"/>
    <dgm:cxn modelId="{4DAFC5CC-B063-42AF-9385-3C42D61DD6EA}" type="presOf" srcId="{D74D31F3-2D5A-4862-A968-5544188CD4DC}" destId="{7880EE09-ACEC-4EAE-88DD-469461B8AC7F}" srcOrd="0" destOrd="0" presId="urn:microsoft.com/office/officeart/2005/8/layout/hierarchy3"/>
    <dgm:cxn modelId="{01D68AB7-B2E7-48F2-BE6A-A7504C01C858}" type="presOf" srcId="{72965C7E-FADD-4074-8F23-7558B11CE551}" destId="{CCF85C90-4C8F-4972-96F3-8A483A26D2B5}" srcOrd="0" destOrd="0" presId="urn:microsoft.com/office/officeart/2005/8/layout/hierarchy3"/>
    <dgm:cxn modelId="{042380D9-6A81-4E06-B420-7E45CB552655}" type="presOf" srcId="{7D1D37B5-B543-4341-882E-6CE61D968FF8}" destId="{1551BF7A-771A-4659-9B28-D140BE706C30}" srcOrd="0" destOrd="0" presId="urn:microsoft.com/office/officeart/2005/8/layout/hierarchy3"/>
    <dgm:cxn modelId="{BF4CF849-0B84-4B09-A917-AECDC3157F37}" srcId="{D74D31F3-2D5A-4862-A968-5544188CD4DC}" destId="{96B0A6EB-D8D0-459C-A616-AB6134FA7A99}" srcOrd="0" destOrd="0" parTransId="{F649E54F-CBEF-4814-87DC-8D2A4C37F963}" sibTransId="{45C9D3B5-6AF4-4A8C-B062-3321BE3FA401}"/>
    <dgm:cxn modelId="{30C9035E-F6AD-41AC-8A8B-4F3039E1D4A2}" srcId="{D74D31F3-2D5A-4862-A968-5544188CD4DC}" destId="{72965C7E-FADD-4074-8F23-7558B11CE551}" srcOrd="3" destOrd="0" parTransId="{E57960C9-7EAA-48F1-AD09-B63D7E9B1736}" sibTransId="{9F6A8F95-3B08-4F42-8A2C-0D14F9C0D111}"/>
    <dgm:cxn modelId="{A417D384-AB8C-4496-A765-3F5C2FF701A1}" type="presOf" srcId="{F649E54F-CBEF-4814-87DC-8D2A4C37F963}" destId="{461749CF-398F-4938-A8A9-8B7C257D81F3}" srcOrd="0" destOrd="0" presId="urn:microsoft.com/office/officeart/2005/8/layout/hierarchy3"/>
    <dgm:cxn modelId="{5D25CC8F-4717-42A8-AEBE-CB8DD5EF7662}" srcId="{6D9746B9-09B9-401F-A4C0-335CC0D853AF}" destId="{D74D31F3-2D5A-4862-A968-5544188CD4DC}" srcOrd="0" destOrd="0" parTransId="{8BADB4C0-20F7-4A4F-A733-BF4B39A273C7}" sibTransId="{0ABF56CE-C155-4918-9DA8-6C4441DA9EA6}"/>
    <dgm:cxn modelId="{B3F9C1B3-747A-4AE0-80D7-12EE7269508E}" type="presParOf" srcId="{FA15E824-C9AB-40E4-9BCD-397E75AEA882}" destId="{902485DA-397B-4932-8DD2-91731F9EC833}" srcOrd="0" destOrd="0" presId="urn:microsoft.com/office/officeart/2005/8/layout/hierarchy3"/>
    <dgm:cxn modelId="{ED6D8BB5-CCCB-4D90-A793-7CC3C9D175B2}" type="presParOf" srcId="{902485DA-397B-4932-8DD2-91731F9EC833}" destId="{65FEB02F-5AA6-4D8F-B62D-A2F277E53125}" srcOrd="0" destOrd="0" presId="urn:microsoft.com/office/officeart/2005/8/layout/hierarchy3"/>
    <dgm:cxn modelId="{F1253339-581F-4207-8560-7F556F724F0F}" type="presParOf" srcId="{65FEB02F-5AA6-4D8F-B62D-A2F277E53125}" destId="{7880EE09-ACEC-4EAE-88DD-469461B8AC7F}" srcOrd="0" destOrd="0" presId="urn:microsoft.com/office/officeart/2005/8/layout/hierarchy3"/>
    <dgm:cxn modelId="{9352FACD-D176-4742-9C9E-0D49923BD2EC}" type="presParOf" srcId="{65FEB02F-5AA6-4D8F-B62D-A2F277E53125}" destId="{7657F242-834E-47BE-BB7F-CCB371DA2B9F}" srcOrd="1" destOrd="0" presId="urn:microsoft.com/office/officeart/2005/8/layout/hierarchy3"/>
    <dgm:cxn modelId="{CECF166A-EECD-4F94-AD02-F32DFDD5994A}" type="presParOf" srcId="{902485DA-397B-4932-8DD2-91731F9EC833}" destId="{B68919ED-A5BF-4A64-83C0-7D6595BFA17E}" srcOrd="1" destOrd="0" presId="urn:microsoft.com/office/officeart/2005/8/layout/hierarchy3"/>
    <dgm:cxn modelId="{60889D88-7849-47A3-AF60-CFE21AD7BAF7}" type="presParOf" srcId="{B68919ED-A5BF-4A64-83C0-7D6595BFA17E}" destId="{461749CF-398F-4938-A8A9-8B7C257D81F3}" srcOrd="0" destOrd="0" presId="urn:microsoft.com/office/officeart/2005/8/layout/hierarchy3"/>
    <dgm:cxn modelId="{6BD409AD-C7A0-496A-9BF7-2F1B196A478E}" type="presParOf" srcId="{B68919ED-A5BF-4A64-83C0-7D6595BFA17E}" destId="{61F2B8B6-5B00-4D05-B0EA-3D04B503DF31}" srcOrd="1" destOrd="0" presId="urn:microsoft.com/office/officeart/2005/8/layout/hierarchy3"/>
    <dgm:cxn modelId="{DE8229E2-0523-4B3E-BF4F-A8E74E4AB7D3}" type="presParOf" srcId="{B68919ED-A5BF-4A64-83C0-7D6595BFA17E}" destId="{1551BF7A-771A-4659-9B28-D140BE706C30}" srcOrd="2" destOrd="0" presId="urn:microsoft.com/office/officeart/2005/8/layout/hierarchy3"/>
    <dgm:cxn modelId="{431D4AE3-ADB7-423F-A538-E2A3FCFD2DF1}" type="presParOf" srcId="{B68919ED-A5BF-4A64-83C0-7D6595BFA17E}" destId="{DF36B4A7-4D61-4BE3-AD23-AE0323D6F180}" srcOrd="3" destOrd="0" presId="urn:microsoft.com/office/officeart/2005/8/layout/hierarchy3"/>
    <dgm:cxn modelId="{274F4851-3340-4880-8955-52F63A8AA3E1}" type="presParOf" srcId="{B68919ED-A5BF-4A64-83C0-7D6595BFA17E}" destId="{C2EFA0F3-52D7-4AB5-BF6A-259196F7025D}" srcOrd="4" destOrd="0" presId="urn:microsoft.com/office/officeart/2005/8/layout/hierarchy3"/>
    <dgm:cxn modelId="{C0179B72-180C-438A-B1E8-0CAB27CC5B3F}" type="presParOf" srcId="{B68919ED-A5BF-4A64-83C0-7D6595BFA17E}" destId="{1F6FB044-0DED-4901-9664-A3C8EC1B50FD}" srcOrd="5" destOrd="0" presId="urn:microsoft.com/office/officeart/2005/8/layout/hierarchy3"/>
    <dgm:cxn modelId="{C040B0E7-C287-49A0-BF47-8BEEBC985505}" type="presParOf" srcId="{B68919ED-A5BF-4A64-83C0-7D6595BFA17E}" destId="{DA2D64C8-3FDD-4BD9-876A-A6381B604E0E}" srcOrd="6" destOrd="0" presId="urn:microsoft.com/office/officeart/2005/8/layout/hierarchy3"/>
    <dgm:cxn modelId="{680256FB-D943-430F-9A23-25AE3088093A}" type="presParOf" srcId="{B68919ED-A5BF-4A64-83C0-7D6595BFA17E}" destId="{CCF85C90-4C8F-4972-96F3-8A483A26D2B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0EE09-ACEC-4EAE-88DD-469461B8AC7F}">
      <dsp:nvSpPr>
        <dsp:cNvPr id="0" name=""/>
        <dsp:cNvSpPr/>
      </dsp:nvSpPr>
      <dsp:spPr>
        <a:xfrm>
          <a:off x="1836351" y="2236"/>
          <a:ext cx="1563899" cy="781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ideas</a:t>
          </a:r>
        </a:p>
      </dsp:txBody>
      <dsp:txXfrm>
        <a:off x="1859254" y="25139"/>
        <a:ext cx="1518093" cy="736143"/>
      </dsp:txXfrm>
    </dsp:sp>
    <dsp:sp modelId="{461749CF-398F-4938-A8A9-8B7C257D81F3}">
      <dsp:nvSpPr>
        <dsp:cNvPr id="0" name=""/>
        <dsp:cNvSpPr/>
      </dsp:nvSpPr>
      <dsp:spPr>
        <a:xfrm>
          <a:off x="1992741" y="784185"/>
          <a:ext cx="156389" cy="586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462"/>
              </a:lnTo>
              <a:lnTo>
                <a:pt x="156389" y="5864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2B8B6-5B00-4D05-B0EA-3D04B503DF31}">
      <dsp:nvSpPr>
        <dsp:cNvPr id="0" name=""/>
        <dsp:cNvSpPr/>
      </dsp:nvSpPr>
      <dsp:spPr>
        <a:xfrm>
          <a:off x="2149131" y="979672"/>
          <a:ext cx="1251119" cy="781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Mindmap</a:t>
          </a:r>
          <a:endParaRPr lang="en-US" sz="1200" kern="1200" dirty="0"/>
        </a:p>
      </dsp:txBody>
      <dsp:txXfrm>
        <a:off x="2172034" y="1002575"/>
        <a:ext cx="1205313" cy="736143"/>
      </dsp:txXfrm>
    </dsp:sp>
    <dsp:sp modelId="{1551BF7A-771A-4659-9B28-D140BE706C30}">
      <dsp:nvSpPr>
        <dsp:cNvPr id="0" name=""/>
        <dsp:cNvSpPr/>
      </dsp:nvSpPr>
      <dsp:spPr>
        <a:xfrm>
          <a:off x="1992741" y="784185"/>
          <a:ext cx="156177" cy="1739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599"/>
              </a:lnTo>
              <a:lnTo>
                <a:pt x="156177" y="1739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6B4A7-4D61-4BE3-AD23-AE0323D6F180}">
      <dsp:nvSpPr>
        <dsp:cNvPr id="0" name=""/>
        <dsp:cNvSpPr/>
      </dsp:nvSpPr>
      <dsp:spPr>
        <a:xfrm>
          <a:off x="2148918" y="1965742"/>
          <a:ext cx="2150273" cy="1116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Everybody makes a design concept</a:t>
          </a:r>
        </a:p>
      </dsp:txBody>
      <dsp:txXfrm>
        <a:off x="2181607" y="1998431"/>
        <a:ext cx="2084895" cy="1050706"/>
      </dsp:txXfrm>
    </dsp:sp>
    <dsp:sp modelId="{C2EFA0F3-52D7-4AB5-BF6A-259196F7025D}">
      <dsp:nvSpPr>
        <dsp:cNvPr id="0" name=""/>
        <dsp:cNvSpPr/>
      </dsp:nvSpPr>
      <dsp:spPr>
        <a:xfrm>
          <a:off x="1992741" y="784185"/>
          <a:ext cx="156389" cy="2875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5470"/>
              </a:lnTo>
              <a:lnTo>
                <a:pt x="156389" y="2875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FB044-0DED-4901-9664-A3C8EC1B50FD}">
      <dsp:nvSpPr>
        <dsp:cNvPr id="0" name=""/>
        <dsp:cNvSpPr/>
      </dsp:nvSpPr>
      <dsp:spPr>
        <a:xfrm>
          <a:off x="2149131" y="3268681"/>
          <a:ext cx="1251119" cy="781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/>
            <a:t>Voting for the final design</a:t>
          </a:r>
        </a:p>
      </dsp:txBody>
      <dsp:txXfrm>
        <a:off x="2172034" y="3291584"/>
        <a:ext cx="1205313" cy="736143"/>
      </dsp:txXfrm>
    </dsp:sp>
    <dsp:sp modelId="{DA2D64C8-3FDD-4BD9-876A-A6381B604E0E}">
      <dsp:nvSpPr>
        <dsp:cNvPr id="0" name=""/>
        <dsp:cNvSpPr/>
      </dsp:nvSpPr>
      <dsp:spPr>
        <a:xfrm>
          <a:off x="1992741" y="784185"/>
          <a:ext cx="156389" cy="385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2907"/>
              </a:lnTo>
              <a:lnTo>
                <a:pt x="156389" y="38529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85C90-4C8F-4972-96F3-8A483A26D2B5}">
      <dsp:nvSpPr>
        <dsp:cNvPr id="0" name=""/>
        <dsp:cNvSpPr/>
      </dsp:nvSpPr>
      <dsp:spPr>
        <a:xfrm>
          <a:off x="2149131" y="4246118"/>
          <a:ext cx="1251119" cy="7819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200" kern="1200" dirty="0"/>
            <a:t>Final attempt is fixed and shouldn`t be changed anymore</a:t>
          </a:r>
        </a:p>
      </dsp:txBody>
      <dsp:txXfrm>
        <a:off x="2172034" y="4269021"/>
        <a:ext cx="1205313" cy="736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E095-CEBC-4896-8060-BC606195A305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93095-1608-41D5-BFC6-C8C1FCA879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18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en-US" baseline="0" dirty="0"/>
              <a:t> word construction, joke, Unique,  acronym,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309-2C06-4D66-9474-90ACDA3A09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82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Schülerfirma Erfahrungen; Spenden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A8A4-82DC-4473-9BFF-90865115B93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250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Musik entweder bei Durchsage oder Verkauf, Durchsage wichtig weil Geld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A8A4-82DC-4473-9BFF-90865115B93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13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0" dirty="0"/>
              <a:t> chairman </a:t>
            </a:r>
          </a:p>
          <a:p>
            <a:r>
              <a:rPr lang="en-US" baseline="0" dirty="0"/>
              <a:t>~5 marketing</a:t>
            </a:r>
          </a:p>
          <a:p>
            <a:r>
              <a:rPr lang="en-US" baseline="0" dirty="0"/>
              <a:t>~2 sales</a:t>
            </a:r>
          </a:p>
          <a:p>
            <a:r>
              <a:rPr lang="en-US" baseline="0" dirty="0"/>
              <a:t>~2 operation</a:t>
            </a:r>
          </a:p>
          <a:p>
            <a:endParaRPr lang="en-US" baseline="0" dirty="0"/>
          </a:p>
          <a:p>
            <a:r>
              <a:rPr lang="en-US" baseline="0" dirty="0"/>
              <a:t>You can change the number of persons in each department.</a:t>
            </a:r>
          </a:p>
          <a:p>
            <a:r>
              <a:rPr lang="en-US" baseline="0" dirty="0"/>
              <a:t>This is just a orientation for you.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22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chairman should be able to communicate with all departments.</a:t>
            </a:r>
          </a:p>
          <a:p>
            <a:r>
              <a:rPr lang="en-US" baseline="0" dirty="0"/>
              <a:t>He/she should be able to express him/herself in English.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USP:</a:t>
            </a:r>
            <a:r>
              <a:rPr lang="en-US" baseline="0" dirty="0"/>
              <a:t> make your product unique, special and different to other products on the market</a:t>
            </a:r>
          </a:p>
          <a:p>
            <a:r>
              <a:rPr lang="en-US" baseline="0" dirty="0"/>
              <a:t>The USP should be a reason why people should buy your product.</a:t>
            </a:r>
          </a:p>
          <a:p>
            <a:endParaRPr lang="en-US" baseline="0" dirty="0"/>
          </a:p>
          <a:p>
            <a:r>
              <a:rPr lang="en-US" baseline="0" dirty="0"/>
              <a:t>It is important that you think about who is going to buy your product. Design it in a way, that fits to your customers and your concept.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on the last</a:t>
            </a:r>
            <a:r>
              <a:rPr lang="en-US" baseline="0" dirty="0"/>
              <a:t> </a:t>
            </a:r>
            <a:r>
              <a:rPr lang="en-US" baseline="0" dirty="0" err="1"/>
              <a:t>transparencys</a:t>
            </a:r>
            <a:r>
              <a:rPr lang="en-US" baseline="0" dirty="0"/>
              <a:t> for more detailed information.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</a:t>
            </a:r>
            <a:r>
              <a:rPr lang="en-US" baseline="0" dirty="0"/>
              <a:t> about who is going to buy your product (students </a:t>
            </a:r>
            <a:r>
              <a:rPr lang="en-US" baseline="0"/>
              <a:t>and teachers)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1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PC!!!!!!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309-2C06-4D66-9474-90ACDA3A09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40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Balance between</a:t>
            </a:r>
            <a:r>
              <a:rPr lang="en-US" baseline="0" dirty="0"/>
              <a:t>: Selling price - production cost</a:t>
            </a:r>
          </a:p>
          <a:p>
            <a:r>
              <a:rPr lang="en-US" baseline="0" dirty="0"/>
              <a:t>Balance between: Selling price - Number of sold products (Cheaper products=more sold products)</a:t>
            </a:r>
          </a:p>
          <a:p>
            <a:r>
              <a:rPr lang="en-US" dirty="0"/>
              <a:t>How many people are going to buy</a:t>
            </a:r>
            <a:r>
              <a:rPr lang="en-US" baseline="0" dirty="0"/>
              <a:t> your product?</a:t>
            </a:r>
          </a:p>
          <a:p>
            <a:r>
              <a:rPr lang="en-US" baseline="0" dirty="0"/>
              <a:t>How expensive are the same products from different companies?</a:t>
            </a:r>
          </a:p>
          <a:p>
            <a:r>
              <a:rPr lang="en-US" baseline="0" dirty="0"/>
              <a:t>Adapt the selling price to the number of bought products.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025A-A41F-4651-AADB-5513AB2A48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59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A8A4-82DC-4473-9BFF-90865115B93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03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33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5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45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 descr="https://www.aaa.uni-augsburg.de/outgoing/studium/download_vz/Erasmus_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320" y="185738"/>
            <a:ext cx="3433118" cy="101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62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 descr="https://www.aaa.uni-augsburg.de/outgoing/studium/download_vz/Erasmus_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21" y="429797"/>
            <a:ext cx="2994802" cy="88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6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23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85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2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3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99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27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4F74-FE46-431F-8D8D-3F155CB88033}" type="datetimeFigureOut">
              <a:rPr lang="de-DE" smtClean="0"/>
              <a:t>12.02.2017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C405-38E7-4713-80D5-8ADE2683D1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72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</a:t>
            </a:r>
          </a:p>
        </p:txBody>
      </p:sp>
      <p:pic>
        <p:nvPicPr>
          <p:cNvPr id="4" name="Picture 2" descr="https://www.aaa.uni-augsburg.de/outgoing/studium/download_vz/Erasmus_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34" y="1978510"/>
            <a:ext cx="9984773" cy="296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6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an idea?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526803551"/>
              </p:ext>
            </p:extLst>
          </p:nvPr>
        </p:nvGraphicFramePr>
        <p:xfrm>
          <a:off x="3008243" y="1397000"/>
          <a:ext cx="6135757" cy="503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545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b="1" dirty="0"/>
              <a:t>Scheduling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step by step</a:t>
            </a:r>
          </a:p>
          <a:p>
            <a:r>
              <a:rPr lang="en-US" dirty="0"/>
              <a:t>Keep the overview (especially the chairman)</a:t>
            </a:r>
          </a:p>
          <a:p>
            <a:r>
              <a:rPr lang="en-US" dirty="0"/>
              <a:t>Time planning</a:t>
            </a:r>
          </a:p>
          <a:p>
            <a:r>
              <a:rPr lang="en-US" dirty="0"/>
              <a:t>Everybody has his/her own tasks </a:t>
            </a:r>
          </a:p>
          <a:p>
            <a:r>
              <a:rPr lang="en-US" dirty="0"/>
              <a:t>Everybody has to take responsibility over his/her tasks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b="1" dirty="0"/>
              <a:t>Calculation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realistic, products have to be sold</a:t>
            </a:r>
          </a:p>
          <a:p>
            <a:r>
              <a:rPr lang="en-US" dirty="0"/>
              <a:t>Your customers are students (not too expensive)</a:t>
            </a:r>
          </a:p>
          <a:p>
            <a:r>
              <a:rPr lang="en-US" dirty="0"/>
              <a:t>Expensive enough to create a profit</a:t>
            </a:r>
          </a:p>
          <a:p>
            <a:r>
              <a:rPr lang="en-US" dirty="0"/>
              <a:t>To find balance between cheap enough and expensive enough</a:t>
            </a:r>
          </a:p>
          <a:p>
            <a:r>
              <a:rPr lang="en-US" dirty="0"/>
              <a:t> Thoughts about financial scope</a:t>
            </a:r>
          </a:p>
        </p:txBody>
      </p:sp>
    </p:spTree>
    <p:extLst>
      <p:ext uri="{BB962C8B-B14F-4D97-AF65-F5344CB8AC3E}">
        <p14:creationId xmlns:p14="http://schemas.microsoft.com/office/powerpoint/2010/main" val="37966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Calculation</a:t>
            </a:r>
            <a:br>
              <a:rPr lang="en-US" dirty="0"/>
            </a:br>
            <a:r>
              <a:rPr lang="en-US" sz="2800" dirty="0"/>
              <a:t>Towels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033217"/>
              </p:ext>
            </p:extLst>
          </p:nvPr>
        </p:nvGraphicFramePr>
        <p:xfrm>
          <a:off x="1378224" y="2686639"/>
          <a:ext cx="9509265" cy="278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836">
                <a:tc>
                  <a:txBody>
                    <a:bodyPr/>
                    <a:lstStyle/>
                    <a:p>
                      <a:r>
                        <a:rPr lang="en-US" dirty="0"/>
                        <a:t>Purchase</a:t>
                      </a:r>
                      <a:r>
                        <a:rPr lang="en-US" baseline="0" dirty="0"/>
                        <a:t>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Selling</a:t>
                      </a:r>
                      <a:r>
                        <a:rPr lang="en-US" baseline="0" dirty="0"/>
                        <a:t>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Sold</a:t>
                      </a:r>
                      <a:r>
                        <a:rPr lang="en-US" baseline="0" dirty="0"/>
                        <a:t> towels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83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83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2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capable</a:t>
            </a:r>
            <a:br>
              <a:rPr lang="de-DE" dirty="0"/>
            </a:b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... Daily </a:t>
            </a:r>
            <a:r>
              <a:rPr lang="de-DE" dirty="0" err="1"/>
              <a:t>companion</a:t>
            </a:r>
            <a:r>
              <a:rPr lang="de-DE" dirty="0"/>
              <a:t> </a:t>
            </a:r>
          </a:p>
          <a:p>
            <a:r>
              <a:rPr lang="de-DE" dirty="0" err="1"/>
              <a:t>Memories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week`s</a:t>
            </a:r>
            <a:r>
              <a:rPr lang="de-DE" dirty="0"/>
              <a:t> Erasmus </a:t>
            </a:r>
            <a:r>
              <a:rPr lang="de-DE" dirty="0" err="1"/>
              <a:t>meeting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93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Unique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What`s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USP?</a:t>
            </a:r>
          </a:p>
          <a:p>
            <a:r>
              <a:rPr lang="de-DE" dirty="0"/>
              <a:t> The USP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attribute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off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.</a:t>
            </a:r>
          </a:p>
          <a:p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USP:</a:t>
            </a:r>
          </a:p>
          <a:p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student</a:t>
            </a:r>
            <a:r>
              <a:rPr lang="de-DE" dirty="0"/>
              <a:t>-company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donating</a:t>
            </a:r>
            <a:r>
              <a:rPr lang="de-DE" dirty="0"/>
              <a:t> a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earnings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charity</a:t>
            </a:r>
            <a:r>
              <a:rPr lang="de-DE" dirty="0"/>
              <a:t>.</a:t>
            </a:r>
          </a:p>
          <a:p>
            <a:r>
              <a:rPr lang="de-DE" dirty="0"/>
              <a:t>Special design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0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Who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like?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teachers</a:t>
            </a:r>
            <a:endParaRPr lang="de-DE" dirty="0"/>
          </a:p>
          <a:p>
            <a:r>
              <a:rPr lang="de-DE" dirty="0"/>
              <a:t>Design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layout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product</a:t>
            </a:r>
            <a:endParaRPr lang="de-DE" dirty="0"/>
          </a:p>
          <a:p>
            <a:r>
              <a:rPr lang="de-DE" dirty="0"/>
              <a:t>Design a logo </a:t>
            </a:r>
          </a:p>
          <a:p>
            <a:r>
              <a:rPr lang="de-DE" dirty="0"/>
              <a:t>Find a </a:t>
            </a:r>
            <a:r>
              <a:rPr lang="de-DE" dirty="0" err="1"/>
              <a:t>slogan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The </a:t>
            </a:r>
            <a:r>
              <a:rPr lang="de-DE" dirty="0" err="1"/>
              <a:t>layouts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</a:t>
            </a:r>
            <a:r>
              <a:rPr lang="de-DE" dirty="0" err="1"/>
              <a:t>pdf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.</a:t>
            </a:r>
            <a:r>
              <a:rPr lang="de-DE" dirty="0" err="1"/>
              <a:t>jpg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r>
              <a:rPr lang="de-DE" dirty="0"/>
              <a:t>Finish </a:t>
            </a:r>
            <a:r>
              <a:rPr lang="de-DE" dirty="0" err="1"/>
              <a:t>till</a:t>
            </a:r>
            <a:r>
              <a:rPr lang="de-DE" dirty="0"/>
              <a:t> </a:t>
            </a:r>
            <a:r>
              <a:rPr lang="de-DE" dirty="0" err="1"/>
              <a:t>Tuesday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14th </a:t>
            </a:r>
            <a:r>
              <a:rPr lang="de-DE" dirty="0" err="1"/>
              <a:t>February</a:t>
            </a:r>
            <a:r>
              <a:rPr lang="de-DE" dirty="0"/>
              <a:t> at 12:30 </a:t>
            </a:r>
            <a:r>
              <a:rPr lang="de-DE" dirty="0" err="1"/>
              <a:t>o`clock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48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product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Design a </a:t>
            </a:r>
            <a:r>
              <a:rPr lang="de-DE" dirty="0" err="1"/>
              <a:t>banner</a:t>
            </a:r>
            <a:endParaRPr lang="de-DE" dirty="0"/>
          </a:p>
          <a:p>
            <a:r>
              <a:rPr lang="de-DE" dirty="0" err="1"/>
              <a:t>Publish</a:t>
            </a:r>
            <a:r>
              <a:rPr lang="de-DE" dirty="0"/>
              <a:t> a </a:t>
            </a:r>
            <a:r>
              <a:rPr lang="de-DE" dirty="0" err="1"/>
              <a:t>announcement</a:t>
            </a:r>
            <a:r>
              <a:rPr lang="de-DE" dirty="0"/>
              <a:t> in </a:t>
            </a:r>
            <a:r>
              <a:rPr lang="de-DE" dirty="0" err="1"/>
              <a:t>school</a:t>
            </a:r>
            <a:endParaRPr lang="de-DE" dirty="0"/>
          </a:p>
          <a:p>
            <a:r>
              <a:rPr lang="de-DE" dirty="0"/>
              <a:t> Find a </a:t>
            </a:r>
            <a:r>
              <a:rPr lang="de-DE" dirty="0" err="1"/>
              <a:t>slogan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relates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product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32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651" y="640465"/>
            <a:ext cx="7745156" cy="51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0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Startup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yourselves as a group setting up a small company during this week</a:t>
            </a:r>
          </a:p>
          <a:p>
            <a:pPr lvl="1"/>
            <a:r>
              <a:rPr lang="en-US" dirty="0"/>
              <a:t>Group 1: printed greeting cards (100 items)</a:t>
            </a:r>
          </a:p>
          <a:p>
            <a:pPr lvl="1"/>
            <a:r>
              <a:rPr lang="en-US" dirty="0"/>
              <a:t>Group 2: cups (20 items)</a:t>
            </a:r>
          </a:p>
          <a:p>
            <a:pPr lvl="1"/>
            <a:r>
              <a:rPr lang="en-US" dirty="0"/>
              <a:t>Group 3: T-shirts (20 items)</a:t>
            </a:r>
          </a:p>
        </p:txBody>
      </p:sp>
    </p:spTree>
    <p:extLst>
      <p:ext uri="{BB962C8B-B14F-4D97-AF65-F5344CB8AC3E}">
        <p14:creationId xmlns:p14="http://schemas.microsoft.com/office/powerpoint/2010/main" val="7723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name</a:t>
            </a:r>
            <a:r>
              <a:rPr lang="de-DE" dirty="0"/>
              <a:t>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 lead to the product</a:t>
            </a:r>
          </a:p>
          <a:p>
            <a:r>
              <a:rPr lang="en-US" dirty="0"/>
              <a:t>should give you the attention of the possible customers</a:t>
            </a:r>
          </a:p>
          <a:p>
            <a:r>
              <a:rPr lang="en-US" dirty="0"/>
              <a:t>should be short to stay in mind</a:t>
            </a:r>
          </a:p>
          <a:p>
            <a:r>
              <a:rPr lang="en-US" dirty="0"/>
              <a:t>acronym (German</a:t>
            </a:r>
            <a:r>
              <a:rPr lang="en-US" dirty="0">
                <a:sym typeface="Wingdings" panose="05000000000000000000" pitchFamily="2" charset="2"/>
              </a:rPr>
              <a:t></a:t>
            </a:r>
            <a:r>
              <a:rPr lang="en-US" dirty="0"/>
              <a:t>English)</a:t>
            </a:r>
          </a:p>
          <a:p>
            <a:endParaRPr lang="en-US" sz="1800" dirty="0"/>
          </a:p>
          <a:p>
            <a:r>
              <a:rPr lang="en-US" dirty="0"/>
              <a:t>examples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Social Towels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HARIBO (Hans </a:t>
            </a:r>
            <a:r>
              <a:rPr lang="en-US" dirty="0" err="1"/>
              <a:t>Riegel</a:t>
            </a:r>
            <a:r>
              <a:rPr lang="en-US" dirty="0"/>
              <a:t> Bonn)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7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50" b="1" dirty="0"/>
              <a:t>Distribution </a:t>
            </a:r>
            <a:r>
              <a:rPr lang="de-DE" sz="4050" b="1" dirty="0" err="1"/>
              <a:t>of</a:t>
            </a:r>
            <a:r>
              <a:rPr lang="de-DE" sz="4050" b="1" dirty="0"/>
              <a:t> </a:t>
            </a:r>
            <a:r>
              <a:rPr lang="de-DE" sz="4050" b="1" dirty="0" err="1"/>
              <a:t>tasks</a:t>
            </a:r>
            <a:r>
              <a:rPr lang="de-DE" sz="4050" b="1" dirty="0"/>
              <a:t> (Departments)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703070" y="1889906"/>
            <a:ext cx="434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Chairman („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boss</a:t>
            </a:r>
            <a:r>
              <a:rPr lang="de-DE" sz="3600" dirty="0"/>
              <a:t>“)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24689" y="4324373"/>
            <a:ext cx="3577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Marketing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283872" y="4620629"/>
            <a:ext cx="117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err="1"/>
              <a:t>Sales</a:t>
            </a:r>
            <a:endParaRPr lang="de-DE" sz="3600" dirty="0"/>
          </a:p>
        </p:txBody>
      </p:sp>
      <p:sp>
        <p:nvSpPr>
          <p:cNvPr id="7" name="Textfeld 6"/>
          <p:cNvSpPr txBox="1"/>
          <p:nvPr/>
        </p:nvSpPr>
        <p:spPr>
          <a:xfrm>
            <a:off x="8025066" y="4297463"/>
            <a:ext cx="265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Operation</a:t>
            </a:r>
          </a:p>
        </p:txBody>
      </p:sp>
      <p:cxnSp>
        <p:nvCxnSpPr>
          <p:cNvPr id="10" name="Gerade Verbindung mit Pfeil 9"/>
          <p:cNvCxnSpPr>
            <a:cxnSpLocks/>
            <a:stCxn id="4" idx="2"/>
            <a:endCxn id="5" idx="0"/>
          </p:cNvCxnSpPr>
          <p:nvPr/>
        </p:nvCxnSpPr>
        <p:spPr>
          <a:xfrm flipH="1">
            <a:off x="2813385" y="2536237"/>
            <a:ext cx="3060035" cy="1788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cxnSpLocks/>
            <a:stCxn id="4" idx="2"/>
            <a:endCxn id="6" idx="0"/>
          </p:cNvCxnSpPr>
          <p:nvPr/>
        </p:nvCxnSpPr>
        <p:spPr>
          <a:xfrm>
            <a:off x="5873420" y="2536237"/>
            <a:ext cx="0" cy="20843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cxnSpLocks/>
            <a:stCxn id="4" idx="2"/>
            <a:endCxn id="7" idx="0"/>
          </p:cNvCxnSpPr>
          <p:nvPr/>
        </p:nvCxnSpPr>
        <p:spPr>
          <a:xfrm>
            <a:off x="5873420" y="2536237"/>
            <a:ext cx="3479131" cy="17612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Chairman („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boss</a:t>
            </a:r>
            <a:r>
              <a:rPr lang="de-DE" dirty="0"/>
              <a:t>“)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</a:t>
            </a:r>
          </a:p>
          <a:p>
            <a:r>
              <a:rPr lang="en-US" dirty="0"/>
              <a:t>Ensure: Reaching the aims </a:t>
            </a:r>
          </a:p>
          <a:p>
            <a:r>
              <a:rPr lang="en-US" dirty="0"/>
              <a:t>Take responsibility</a:t>
            </a:r>
          </a:p>
          <a:p>
            <a:r>
              <a:rPr lang="en-US" dirty="0"/>
              <a:t>Show confidence </a:t>
            </a:r>
          </a:p>
          <a:p>
            <a:r>
              <a:rPr lang="en-US" dirty="0"/>
              <a:t>Communication between the departments</a:t>
            </a:r>
          </a:p>
          <a:p>
            <a:r>
              <a:rPr lang="en-US" dirty="0"/>
              <a:t>Motivate the other students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USP (“unique selling point”)</a:t>
            </a:r>
          </a:p>
          <a:p>
            <a:r>
              <a:rPr lang="en-US" dirty="0"/>
              <a:t>Why should people buy your product?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Who are your customers?</a:t>
            </a:r>
          </a:p>
          <a:p>
            <a:r>
              <a:rPr lang="en-US" dirty="0"/>
              <a:t>Strategies to sell your product</a:t>
            </a:r>
          </a:p>
          <a:p>
            <a:r>
              <a:rPr lang="en-US" dirty="0"/>
              <a:t>To make an announcement in the school</a:t>
            </a:r>
          </a:p>
        </p:txBody>
      </p:sp>
    </p:spTree>
    <p:extLst>
      <p:ext uri="{BB962C8B-B14F-4D97-AF65-F5344CB8AC3E}">
        <p14:creationId xmlns:p14="http://schemas.microsoft.com/office/powerpoint/2010/main" val="8808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Costs of product and advertising</a:t>
            </a:r>
          </a:p>
          <a:p>
            <a:r>
              <a:rPr lang="en-US" dirty="0"/>
              <a:t>To plan the sale </a:t>
            </a:r>
          </a:p>
          <a:p>
            <a:r>
              <a:rPr lang="en-US" dirty="0"/>
              <a:t>Realization of the sale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design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Who should buy your product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USP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Be creative</a:t>
            </a:r>
          </a:p>
          <a:p>
            <a:pPr marL="68580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272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ideas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Connection to </a:t>
            </a:r>
            <a:r>
              <a:rPr lang="en-US" dirty="0" err="1"/>
              <a:t>Kornwestheim</a:t>
            </a:r>
            <a:r>
              <a:rPr lang="en-US" dirty="0"/>
              <a:t> / Erasmus+ project?!</a:t>
            </a:r>
          </a:p>
          <a:p>
            <a:r>
              <a:rPr lang="en-US" dirty="0"/>
              <a:t>Possible designs?</a:t>
            </a:r>
          </a:p>
          <a:p>
            <a:r>
              <a:rPr lang="en-US" dirty="0"/>
              <a:t>Colors?</a:t>
            </a:r>
          </a:p>
          <a:p>
            <a:r>
              <a:rPr lang="en-US" dirty="0"/>
              <a:t>Slogan?</a:t>
            </a:r>
          </a:p>
          <a:p>
            <a:r>
              <a:rPr lang="en-US" dirty="0"/>
              <a:t>How to create?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Drawn (by hand)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by PC (software/ experience needed)</a:t>
            </a:r>
          </a:p>
          <a:p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2" y="2420144"/>
            <a:ext cx="12477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Breitbild</PresentationFormat>
  <Paragraphs>145</Paragraphs>
  <Slides>18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</vt:lpstr>
      <vt:lpstr>a</vt:lpstr>
      <vt:lpstr>Startup</vt:lpstr>
      <vt:lpstr>The name…</vt:lpstr>
      <vt:lpstr>Distribution of tasks (Departments)</vt:lpstr>
      <vt:lpstr>Chairman („the boss“)</vt:lpstr>
      <vt:lpstr>Marketing  </vt:lpstr>
      <vt:lpstr>Sales</vt:lpstr>
      <vt:lpstr>Operation </vt:lpstr>
      <vt:lpstr>Collection of ideas</vt:lpstr>
      <vt:lpstr>How to get an idea?</vt:lpstr>
      <vt:lpstr>Scheduling</vt:lpstr>
      <vt:lpstr>Calculation</vt:lpstr>
      <vt:lpstr>Example Calculation Towels</vt:lpstr>
      <vt:lpstr>What is the product capable  of doing?</vt:lpstr>
      <vt:lpstr>Unique selling point </vt:lpstr>
      <vt:lpstr>Who are your customers and  how does your product look like?</vt:lpstr>
      <vt:lpstr>Advertise your product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Jan Benecke</dc:creator>
  <cp:lastModifiedBy>Jan Benecke</cp:lastModifiedBy>
  <cp:revision>12</cp:revision>
  <dcterms:created xsi:type="dcterms:W3CDTF">2017-02-10T10:44:33Z</dcterms:created>
  <dcterms:modified xsi:type="dcterms:W3CDTF">2017-02-12T20:23:34Z</dcterms:modified>
</cp:coreProperties>
</file>