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7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45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5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01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64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36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67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94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5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25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7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AE80-D63A-4135-9A7F-B09EAD2F41FA}" type="datetimeFigureOut">
              <a:rPr lang="nl-NL" smtClean="0"/>
              <a:t>19-9-2016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C6644-FE03-49CA-B70C-AFF8A3CFD6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29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poli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4" name="Picture 16" descr="Afbeeldingsresultaat voor polit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814"/>
            <a:ext cx="4369902" cy="15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890" y="4018103"/>
            <a:ext cx="219299" cy="21929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682" y="3259974"/>
            <a:ext cx="292417" cy="292417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341217" y="423950"/>
            <a:ext cx="6487793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Have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got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takes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weather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4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marshall</a:t>
            </a:r>
            <a:r>
              <a:rPr lang="nl-NL" sz="4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nl-NL" sz="4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Kantoorthema</vt:lpstr>
      <vt:lpstr>PowerPoint-presentatie</vt:lpstr>
    </vt:vector>
  </TitlesOfParts>
  <Company>Achterhoek 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Modification Police</dc:title>
  <dc:creator>Bo Streuff</dc:creator>
  <cp:lastModifiedBy>Bo Streuff</cp:lastModifiedBy>
  <cp:revision>3</cp:revision>
  <dcterms:created xsi:type="dcterms:W3CDTF">2016-09-19T09:50:13Z</dcterms:created>
  <dcterms:modified xsi:type="dcterms:W3CDTF">2016-09-19T10:12:35Z</dcterms:modified>
</cp:coreProperties>
</file>