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0008F7-4596-4289-8631-D2159C54F37E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D24595-FEC0-45CE-BB3D-83560913FAC2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wo.de/erfolg/beruf/jobsuche-zehn-besonders-gefragte-jobs/471850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Most </a:t>
            </a:r>
            <a:r>
              <a:rPr lang="de-DE" dirty="0" err="1" smtClean="0"/>
              <a:t>demanded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educated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in Germany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44008" y="4725886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Erasmus +</a:t>
            </a:r>
          </a:p>
          <a:p>
            <a:r>
              <a:rPr lang="de-DE" dirty="0" smtClean="0"/>
              <a:t>Kornwestheim, 13. – 18th </a:t>
            </a:r>
            <a:r>
              <a:rPr lang="de-DE" dirty="0" err="1" smtClean="0"/>
              <a:t>Febuary</a:t>
            </a:r>
            <a:r>
              <a:rPr lang="de-DE" dirty="0" smtClean="0"/>
              <a:t> 2017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855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engineer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89120"/>
          </a:xfrm>
        </p:spPr>
        <p:txBody>
          <a:bodyPr>
            <a:normAutofit fontScale="62500" lnSpcReduction="20000"/>
          </a:bodyPr>
          <a:lstStyle/>
          <a:p>
            <a:r>
              <a:rPr lang="de-DE" dirty="0" err="1" smtClean="0"/>
              <a:t>experts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r>
              <a:rPr lang="de-DE" dirty="0" smtClean="0"/>
              <a:t>,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optimize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endParaRPr lang="de-DE" dirty="0" smtClean="0"/>
          </a:p>
          <a:p>
            <a:r>
              <a:rPr lang="de-DE" dirty="0" err="1"/>
              <a:t>m</a:t>
            </a:r>
            <a:r>
              <a:rPr lang="de-DE" dirty="0" err="1" smtClean="0"/>
              <a:t>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/formal </a:t>
            </a:r>
            <a:r>
              <a:rPr lang="de-DE" dirty="0" err="1" smtClean="0"/>
              <a:t>requirements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english</a:t>
            </a:r>
            <a:r>
              <a:rPr lang="de-DE" dirty="0" smtClean="0"/>
              <a:t> ,</a:t>
            </a:r>
            <a:r>
              <a:rPr lang="de-DE" dirty="0" err="1" smtClean="0"/>
              <a:t>maths</a:t>
            </a:r>
            <a:r>
              <a:rPr lang="de-DE" dirty="0"/>
              <a:t>, </a:t>
            </a:r>
            <a:r>
              <a:rPr lang="de-DE" dirty="0" err="1" smtClean="0"/>
              <a:t>science</a:t>
            </a:r>
            <a:endParaRPr lang="de-DE" dirty="0" smtClean="0"/>
          </a:p>
          <a:p>
            <a:pPr lvl="1"/>
            <a:r>
              <a:rPr lang="en-US" dirty="0"/>
              <a:t>high school diploma + degree from a university of applied </a:t>
            </a:r>
            <a:r>
              <a:rPr lang="en-US" dirty="0" smtClean="0"/>
              <a:t>science</a:t>
            </a:r>
          </a:p>
          <a:p>
            <a:pPr lvl="1"/>
            <a:r>
              <a:rPr lang="en-US" dirty="0"/>
              <a:t>ability to work as part of a </a:t>
            </a:r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strong </a:t>
            </a:r>
            <a:r>
              <a:rPr lang="en-US" dirty="0"/>
              <a:t>analytical </a:t>
            </a:r>
            <a:r>
              <a:rPr lang="en-US" dirty="0" smtClean="0"/>
              <a:t>mind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communication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leadership </a:t>
            </a:r>
            <a:r>
              <a:rPr lang="en-US" dirty="0"/>
              <a:t>and management </a:t>
            </a:r>
            <a:r>
              <a:rPr lang="en-US" dirty="0" smtClean="0"/>
              <a:t>skills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esire </a:t>
            </a:r>
            <a:r>
              <a:rPr lang="en-US" dirty="0"/>
              <a:t>to </a:t>
            </a:r>
            <a:r>
              <a:rPr lang="en-US" dirty="0" smtClean="0"/>
              <a:t>learn</a:t>
            </a:r>
            <a:endParaRPr lang="de-DE" dirty="0" smtClean="0"/>
          </a:p>
          <a:p>
            <a:r>
              <a:rPr lang="de-DE" dirty="0" smtClean="0"/>
              <a:t>wage per </a:t>
            </a:r>
            <a:r>
              <a:rPr lang="de-DE" dirty="0" err="1" smtClean="0"/>
              <a:t>month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2.202 - 5.158 €</a:t>
            </a:r>
          </a:p>
          <a:p>
            <a:pPr fontAlgn="t"/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employers</a:t>
            </a:r>
            <a:r>
              <a:rPr lang="de-DE" dirty="0" smtClean="0"/>
              <a:t>: </a:t>
            </a:r>
            <a:endParaRPr lang="de-DE" dirty="0"/>
          </a:p>
          <a:p>
            <a:pPr lvl="1" fontAlgn="t"/>
            <a:r>
              <a:rPr lang="de-DE" dirty="0"/>
              <a:t>Porsche</a:t>
            </a:r>
          </a:p>
          <a:p>
            <a:pPr lvl="1" fontAlgn="t"/>
            <a:r>
              <a:rPr lang="de-DE" dirty="0"/>
              <a:t>Mercedes</a:t>
            </a:r>
          </a:p>
          <a:p>
            <a:pPr lvl="1" fontAlgn="t"/>
            <a:r>
              <a:rPr lang="de-DE" dirty="0"/>
              <a:t>Bosch</a:t>
            </a:r>
          </a:p>
          <a:p>
            <a:pPr lvl="1" fontAlgn="t"/>
            <a:r>
              <a:rPr lang="de-DE" dirty="0"/>
              <a:t>deutsche Bahn</a:t>
            </a:r>
          </a:p>
          <a:p>
            <a:pPr lvl="1" fontAlgn="t"/>
            <a:r>
              <a:rPr lang="de-DE" dirty="0"/>
              <a:t>STIHL</a:t>
            </a:r>
          </a:p>
          <a:p>
            <a:endParaRPr lang="de-DE" dirty="0" smtClean="0"/>
          </a:p>
          <a:p>
            <a:pPr fontAlgn="t"/>
            <a:endParaRPr lang="de-DE" dirty="0"/>
          </a:p>
          <a:p>
            <a:endParaRPr lang="de-DE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54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</a:t>
            </a:r>
            <a:r>
              <a:rPr lang="de-DE" dirty="0" err="1" smtClean="0"/>
              <a:t>ield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e</a:t>
            </a:r>
            <a:r>
              <a:rPr lang="de-DE" dirty="0" err="1" smtClean="0"/>
              <a:t>lectrochemistry</a:t>
            </a:r>
            <a:r>
              <a:rPr lang="de-DE" dirty="0" smtClean="0"/>
              <a:t>: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/>
              <a:t>m</a:t>
            </a:r>
            <a:r>
              <a:rPr lang="de-DE" dirty="0" err="1" smtClean="0"/>
              <a:t>aking</a:t>
            </a:r>
            <a:r>
              <a:rPr lang="de-DE" dirty="0" smtClean="0"/>
              <a:t>/ </a:t>
            </a:r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 err="1" smtClean="0"/>
              <a:t>batteries</a:t>
            </a:r>
            <a:r>
              <a:rPr lang="de-DE" dirty="0" smtClean="0"/>
              <a:t>,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cells</a:t>
            </a:r>
            <a:r>
              <a:rPr lang="de-DE" dirty="0" smtClean="0"/>
              <a:t>;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electronic </a:t>
            </a:r>
            <a:r>
              <a:rPr lang="de-DE" dirty="0" err="1" smtClean="0"/>
              <a:t>cars</a:t>
            </a:r>
            <a:endParaRPr lang="de-DE" dirty="0" smtClean="0"/>
          </a:p>
          <a:p>
            <a:r>
              <a:rPr lang="de-DE" dirty="0" err="1"/>
              <a:t>m</a:t>
            </a:r>
            <a:r>
              <a:rPr lang="de-DE" dirty="0" err="1" smtClean="0"/>
              <a:t>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science</a:t>
            </a:r>
            <a:r>
              <a:rPr lang="de-DE" dirty="0" smtClean="0"/>
              <a:t>, </a:t>
            </a:r>
            <a:r>
              <a:rPr lang="de-DE" dirty="0" err="1"/>
              <a:t>m</a:t>
            </a:r>
            <a:r>
              <a:rPr lang="de-DE" dirty="0" err="1" smtClean="0"/>
              <a:t>aths</a:t>
            </a:r>
            <a:r>
              <a:rPr lang="de-DE" dirty="0" smtClean="0"/>
              <a:t>, </a:t>
            </a:r>
            <a:r>
              <a:rPr lang="de-DE" dirty="0" err="1" smtClean="0"/>
              <a:t>english</a:t>
            </a:r>
            <a:endParaRPr lang="de-DE" dirty="0" smtClean="0"/>
          </a:p>
          <a:p>
            <a:pPr lvl="1"/>
            <a:r>
              <a:rPr lang="en-US" dirty="0"/>
              <a:t>high school diploma + studies of science</a:t>
            </a:r>
          </a:p>
          <a:p>
            <a:pPr lvl="1"/>
            <a:r>
              <a:rPr lang="en-US" dirty="0" smtClean="0"/>
              <a:t>writing skills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communication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to work as part of a </a:t>
            </a:r>
            <a:r>
              <a:rPr lang="en-US" dirty="0" smtClean="0"/>
              <a:t>team</a:t>
            </a:r>
            <a:endParaRPr lang="de-DE" dirty="0"/>
          </a:p>
          <a:p>
            <a:r>
              <a:rPr lang="de-DE" dirty="0" smtClean="0"/>
              <a:t>wage per </a:t>
            </a:r>
            <a:r>
              <a:rPr lang="de-DE" dirty="0" err="1" smtClean="0"/>
              <a:t>month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4.500 – 6.500</a:t>
            </a:r>
          </a:p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/>
              <a:t>employers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BMW</a:t>
            </a:r>
          </a:p>
          <a:p>
            <a:pPr lvl="1"/>
            <a:r>
              <a:rPr lang="de-DE" dirty="0" smtClean="0"/>
              <a:t>Bosch</a:t>
            </a:r>
            <a:endParaRPr lang="de-DE" dirty="0"/>
          </a:p>
          <a:p>
            <a:pPr lvl="1"/>
            <a:r>
              <a:rPr lang="de-DE" dirty="0"/>
              <a:t>BASF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97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ank accountant: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898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they process orders and advise customers on financial products, they </a:t>
            </a:r>
            <a:r>
              <a:rPr lang="en-US" dirty="0" smtClean="0"/>
              <a:t>review </a:t>
            </a:r>
            <a:r>
              <a:rPr lang="en-US" dirty="0"/>
              <a:t>and </a:t>
            </a:r>
            <a:r>
              <a:rPr lang="en-US" dirty="0" smtClean="0"/>
              <a:t>prepare financial documents</a:t>
            </a:r>
          </a:p>
          <a:p>
            <a:r>
              <a:rPr lang="de-DE" dirty="0" err="1"/>
              <a:t>m</a:t>
            </a:r>
            <a:r>
              <a:rPr lang="de-DE" dirty="0" err="1" smtClean="0"/>
              <a:t>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/>
              <a:t>m</a:t>
            </a:r>
            <a:r>
              <a:rPr lang="de-DE" dirty="0" err="1" smtClean="0"/>
              <a:t>aths</a:t>
            </a:r>
            <a:endParaRPr lang="de-DE" dirty="0" smtClean="0"/>
          </a:p>
          <a:p>
            <a:pPr lvl="1"/>
            <a:r>
              <a:rPr lang="en-US" dirty="0"/>
              <a:t>high school diploma </a:t>
            </a:r>
            <a:endParaRPr lang="en-US" dirty="0" smtClean="0"/>
          </a:p>
          <a:p>
            <a:pPr lvl="1"/>
            <a:r>
              <a:rPr lang="en-US" dirty="0" smtClean="0"/>
              <a:t>writing </a:t>
            </a:r>
            <a:r>
              <a:rPr lang="en-US" dirty="0"/>
              <a:t>skills</a:t>
            </a:r>
          </a:p>
          <a:p>
            <a:pPr lvl="1"/>
            <a:r>
              <a:rPr lang="en-US" dirty="0"/>
              <a:t>good communication skills</a:t>
            </a:r>
          </a:p>
          <a:p>
            <a:pPr lvl="1"/>
            <a:r>
              <a:rPr lang="en-US" dirty="0"/>
              <a:t>ability to work as part of a </a:t>
            </a:r>
            <a:r>
              <a:rPr lang="en-US" dirty="0" smtClean="0"/>
              <a:t>team</a:t>
            </a:r>
          </a:p>
          <a:p>
            <a:pPr lvl="1"/>
            <a:r>
              <a:rPr lang="en-US" dirty="0"/>
              <a:t>leadership and management </a:t>
            </a:r>
            <a:r>
              <a:rPr lang="en-US" dirty="0" smtClean="0"/>
              <a:t>skills</a:t>
            </a:r>
            <a:endParaRPr lang="de-DE" dirty="0" smtClean="0"/>
          </a:p>
          <a:p>
            <a:pPr fontAlgn="t"/>
            <a:r>
              <a:rPr lang="de-DE" dirty="0"/>
              <a:t>w</a:t>
            </a:r>
            <a:r>
              <a:rPr lang="de-DE" dirty="0" smtClean="0"/>
              <a:t>age per </a:t>
            </a:r>
            <a:r>
              <a:rPr lang="de-DE" dirty="0" err="1" smtClean="0"/>
              <a:t>month</a:t>
            </a:r>
            <a:r>
              <a:rPr lang="de-DE" dirty="0" smtClean="0"/>
              <a:t>:</a:t>
            </a:r>
          </a:p>
          <a:p>
            <a:pPr lvl="1" fontAlgn="t"/>
            <a:r>
              <a:rPr lang="de-DE" dirty="0" smtClean="0"/>
              <a:t>2.449 </a:t>
            </a:r>
            <a:r>
              <a:rPr lang="de-DE" dirty="0"/>
              <a:t>-3.063€ </a:t>
            </a:r>
          </a:p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/>
              <a:t>employers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Targobank</a:t>
            </a:r>
            <a:r>
              <a:rPr lang="de-DE" dirty="0"/>
              <a:t> AG&amp;Co.KG</a:t>
            </a:r>
          </a:p>
          <a:p>
            <a:pPr lvl="1"/>
            <a:r>
              <a:rPr lang="de-DE" dirty="0"/>
              <a:t>Kreissparkasse</a:t>
            </a:r>
          </a:p>
          <a:p>
            <a:pPr lvl="1"/>
            <a:r>
              <a:rPr lang="de-DE" dirty="0"/>
              <a:t>Hans im Glück Stuttgart </a:t>
            </a:r>
            <a:r>
              <a:rPr lang="de-DE" dirty="0" err="1"/>
              <a:t>GmBH</a:t>
            </a:r>
            <a:endParaRPr lang="de-DE" dirty="0"/>
          </a:p>
          <a:p>
            <a:pPr lvl="1"/>
            <a:r>
              <a:rPr lang="de-DE" dirty="0"/>
              <a:t>Wüstenrot Bausparkasse AG</a:t>
            </a:r>
          </a:p>
          <a:p>
            <a:pPr lvl="1"/>
            <a:r>
              <a:rPr lang="de-DE" dirty="0" err="1"/>
              <a:t>Artdeco</a:t>
            </a:r>
            <a:r>
              <a:rPr lang="de-DE" dirty="0"/>
              <a:t> </a:t>
            </a:r>
            <a:r>
              <a:rPr lang="de-DE" dirty="0" err="1"/>
              <a:t>cosmetics</a:t>
            </a:r>
            <a:r>
              <a:rPr lang="de-DE" dirty="0"/>
              <a:t> </a:t>
            </a:r>
            <a:r>
              <a:rPr lang="de-DE" dirty="0" err="1"/>
              <a:t>GmBH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83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teacher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/>
              <a:t>t</a:t>
            </a:r>
            <a:r>
              <a:rPr lang="de-DE" dirty="0" err="1" smtClean="0"/>
              <a:t>hey</a:t>
            </a:r>
            <a:r>
              <a:rPr lang="de-DE" dirty="0" smtClean="0"/>
              <a:t> </a:t>
            </a:r>
            <a:r>
              <a:rPr lang="de-DE" dirty="0" err="1" smtClean="0"/>
              <a:t>teach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educate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at </a:t>
            </a:r>
            <a:r>
              <a:rPr lang="de-DE" dirty="0" err="1" smtClean="0"/>
              <a:t>schools</a:t>
            </a:r>
            <a:r>
              <a:rPr lang="de-DE" dirty="0" smtClean="0"/>
              <a:t>, </a:t>
            </a:r>
            <a:r>
              <a:rPr lang="de-DE" dirty="0" err="1" smtClean="0"/>
              <a:t>university</a:t>
            </a:r>
            <a:r>
              <a:rPr lang="de-DE" dirty="0" smtClean="0"/>
              <a:t>…</a:t>
            </a:r>
          </a:p>
          <a:p>
            <a:r>
              <a:rPr lang="de-DE" dirty="0" err="1"/>
              <a:t>m</a:t>
            </a:r>
            <a:r>
              <a:rPr lang="de-DE" dirty="0" err="1" smtClean="0"/>
              <a:t>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depends</a:t>
            </a:r>
            <a:r>
              <a:rPr lang="de-DE" dirty="0" smtClean="0"/>
              <a:t> </a:t>
            </a:r>
            <a:r>
              <a:rPr lang="de-DE" dirty="0"/>
              <a:t>on </a:t>
            </a:r>
            <a:r>
              <a:rPr lang="de-DE" dirty="0" err="1" smtClean="0"/>
              <a:t>subject</a:t>
            </a:r>
            <a:endParaRPr lang="de-DE" dirty="0" smtClean="0"/>
          </a:p>
          <a:p>
            <a:pPr lvl="1"/>
            <a:r>
              <a:rPr lang="en-US" dirty="0" smtClean="0"/>
              <a:t>high </a:t>
            </a:r>
            <a:r>
              <a:rPr lang="en-US" dirty="0"/>
              <a:t>school diploma + studies of </a:t>
            </a:r>
            <a:r>
              <a:rPr lang="en-US" dirty="0" smtClean="0"/>
              <a:t>their subject(s)</a:t>
            </a:r>
            <a:endParaRPr lang="en-US" dirty="0"/>
          </a:p>
          <a:p>
            <a:pPr lvl="1"/>
            <a:r>
              <a:rPr lang="en-US" dirty="0"/>
              <a:t>writing skills</a:t>
            </a:r>
          </a:p>
          <a:p>
            <a:pPr lvl="1"/>
            <a:r>
              <a:rPr lang="en-US" dirty="0"/>
              <a:t>good communication skills</a:t>
            </a:r>
          </a:p>
          <a:p>
            <a:pPr lvl="1"/>
            <a:r>
              <a:rPr lang="de-DE" dirty="0" err="1" smtClean="0"/>
              <a:t>patience</a:t>
            </a:r>
            <a:endParaRPr lang="de-DE" dirty="0" smtClean="0"/>
          </a:p>
          <a:p>
            <a:pPr lvl="1"/>
            <a:r>
              <a:rPr lang="de-DE" dirty="0" err="1" smtClean="0"/>
              <a:t>fairness</a:t>
            </a:r>
            <a:endParaRPr lang="de-DE" dirty="0" smtClean="0"/>
          </a:p>
          <a:p>
            <a:pPr>
              <a:spcBef>
                <a:spcPts val="0"/>
              </a:spcBef>
              <a:defRPr/>
            </a:pPr>
            <a:r>
              <a:rPr lang="de-DE" dirty="0" smtClean="0"/>
              <a:t>wage per </a:t>
            </a:r>
            <a:r>
              <a:rPr lang="de-DE" dirty="0" err="1" smtClean="0"/>
              <a:t>month</a:t>
            </a:r>
            <a:r>
              <a:rPr lang="de-DE" dirty="0" smtClean="0"/>
              <a:t>:</a:t>
            </a:r>
          </a:p>
          <a:p>
            <a:pPr lvl="1">
              <a:spcBef>
                <a:spcPts val="0"/>
              </a:spcBef>
              <a:defRPr/>
            </a:pPr>
            <a:r>
              <a:rPr lang="de-DE" dirty="0" err="1"/>
              <a:t>d</a:t>
            </a:r>
            <a:r>
              <a:rPr lang="de-DE" dirty="0" err="1" smtClean="0"/>
              <a:t>epends</a:t>
            </a:r>
            <a:r>
              <a:rPr lang="de-DE" dirty="0" smtClean="0"/>
              <a:t> on type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endParaRPr lang="de-DE" dirty="0" smtClean="0"/>
          </a:p>
          <a:p>
            <a:pPr lvl="1">
              <a:spcBef>
                <a:spcPts val="0"/>
              </a:spcBef>
              <a:defRPr/>
            </a:pPr>
            <a:r>
              <a:rPr lang="de-DE" dirty="0" smtClean="0"/>
              <a:t>2.377 </a:t>
            </a:r>
            <a:r>
              <a:rPr lang="de-DE" dirty="0"/>
              <a:t>– 4.734 € </a:t>
            </a:r>
          </a:p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/>
              <a:t>employers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chools</a:t>
            </a:r>
            <a:r>
              <a:rPr lang="de-DE" dirty="0"/>
              <a:t>, </a:t>
            </a:r>
            <a:r>
              <a:rPr lang="de-DE" dirty="0" err="1"/>
              <a:t>universities</a:t>
            </a:r>
            <a:endParaRPr lang="de-DE" dirty="0"/>
          </a:p>
          <a:p>
            <a:pPr lvl="1"/>
            <a:r>
              <a:rPr lang="de-DE" dirty="0" err="1"/>
              <a:t>t</a:t>
            </a:r>
            <a:r>
              <a:rPr lang="de-DE" dirty="0" err="1" smtClean="0"/>
              <a:t>utoring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757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doctors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de-DE" dirty="0" err="1"/>
              <a:t>t</a:t>
            </a:r>
            <a:r>
              <a:rPr lang="de-DE" dirty="0" err="1" smtClean="0"/>
              <a:t>hey</a:t>
            </a:r>
            <a:r>
              <a:rPr lang="de-DE" dirty="0" smtClean="0"/>
              <a:t> </a:t>
            </a:r>
            <a:r>
              <a:rPr lang="de-DE" dirty="0" err="1" smtClean="0"/>
              <a:t>treat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r>
              <a:rPr lang="de-DE" dirty="0" smtClean="0"/>
              <a:t> + </a:t>
            </a:r>
            <a:r>
              <a:rPr lang="de-DE" dirty="0" err="1" smtClean="0"/>
              <a:t>medical</a:t>
            </a:r>
            <a:r>
              <a:rPr lang="de-DE" dirty="0" smtClean="0"/>
              <a:t> </a:t>
            </a:r>
            <a:r>
              <a:rPr lang="de-DE" dirty="0" err="1"/>
              <a:t>help</a:t>
            </a:r>
            <a:endParaRPr lang="de-DE" dirty="0"/>
          </a:p>
          <a:p>
            <a:pPr fontAlgn="t"/>
            <a:r>
              <a:rPr lang="de-DE" dirty="0" err="1"/>
              <a:t>m</a:t>
            </a:r>
            <a:r>
              <a:rPr lang="de-DE" dirty="0" err="1" smtClean="0"/>
              <a:t>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:</a:t>
            </a:r>
          </a:p>
          <a:p>
            <a:pPr lvl="1" fontAlgn="t"/>
            <a:r>
              <a:rPr lang="en-US" dirty="0" smtClean="0"/>
              <a:t>high </a:t>
            </a:r>
            <a:r>
              <a:rPr lang="en-US" dirty="0"/>
              <a:t>school diploma + enclosed medicine studies </a:t>
            </a:r>
          </a:p>
          <a:p>
            <a:pPr lvl="1" fontAlgn="t"/>
            <a:r>
              <a:rPr lang="en-US" dirty="0"/>
              <a:t>scientific </a:t>
            </a:r>
            <a:r>
              <a:rPr lang="en-US" dirty="0" smtClean="0"/>
              <a:t>skills</a:t>
            </a:r>
          </a:p>
          <a:p>
            <a:pPr lvl="1" fontAlgn="t"/>
            <a:r>
              <a:rPr lang="en-US" dirty="0" smtClean="0"/>
              <a:t>good </a:t>
            </a:r>
            <a:r>
              <a:rPr lang="en-US" dirty="0"/>
              <a:t>communication </a:t>
            </a:r>
            <a:r>
              <a:rPr lang="en-US" dirty="0" smtClean="0"/>
              <a:t>skills</a:t>
            </a:r>
          </a:p>
          <a:p>
            <a:pPr lvl="1" fontAlgn="t"/>
            <a:r>
              <a:rPr lang="en-US" dirty="0" smtClean="0"/>
              <a:t>patient </a:t>
            </a:r>
            <a:r>
              <a:rPr lang="en-US" dirty="0"/>
              <a:t>care skills =&gt; confidence, empathy, being humane, </a:t>
            </a:r>
            <a:r>
              <a:rPr lang="en-US" dirty="0" smtClean="0"/>
              <a:t>respectfulness, reacting sensitive </a:t>
            </a:r>
            <a:r>
              <a:rPr lang="en-US" dirty="0"/>
              <a:t>and </a:t>
            </a:r>
            <a:r>
              <a:rPr lang="en-US" dirty="0" smtClean="0"/>
              <a:t>thoroughness</a:t>
            </a:r>
            <a:endParaRPr lang="de-DE" dirty="0" smtClean="0"/>
          </a:p>
          <a:p>
            <a:pPr fontAlgn="t"/>
            <a:r>
              <a:rPr lang="de-DE" dirty="0" smtClean="0"/>
              <a:t>wage per </a:t>
            </a:r>
            <a:r>
              <a:rPr lang="de-DE" dirty="0" err="1" smtClean="0"/>
              <a:t>month</a:t>
            </a:r>
            <a:r>
              <a:rPr lang="de-DE" dirty="0" smtClean="0"/>
              <a:t> (</a:t>
            </a:r>
            <a:r>
              <a:rPr lang="de-DE" dirty="0" err="1" smtClean="0"/>
              <a:t>depends</a:t>
            </a:r>
            <a:r>
              <a:rPr lang="de-DE" dirty="0" smtClean="0"/>
              <a:t> </a:t>
            </a:r>
            <a:r>
              <a:rPr lang="de-DE" dirty="0"/>
              <a:t>on </a:t>
            </a:r>
            <a:r>
              <a:rPr lang="de-DE" dirty="0" err="1"/>
              <a:t>field</a:t>
            </a:r>
            <a:r>
              <a:rPr lang="de-DE" dirty="0"/>
              <a:t>, </a:t>
            </a:r>
            <a:r>
              <a:rPr lang="de-DE" dirty="0" err="1" smtClean="0"/>
              <a:t>qualification</a:t>
            </a:r>
            <a:r>
              <a:rPr lang="de-DE" dirty="0" smtClean="0"/>
              <a:t>):</a:t>
            </a:r>
          </a:p>
          <a:p>
            <a:pPr lvl="1" fontAlgn="t"/>
            <a:r>
              <a:rPr lang="de-DE" dirty="0" smtClean="0"/>
              <a:t>2.995 </a:t>
            </a:r>
            <a:r>
              <a:rPr lang="de-DE" dirty="0"/>
              <a:t>– 9.185 €</a:t>
            </a:r>
          </a:p>
          <a:p>
            <a:r>
              <a:rPr lang="de-DE" dirty="0" err="1"/>
              <a:t>p</a:t>
            </a:r>
            <a:r>
              <a:rPr lang="de-DE" dirty="0" err="1" smtClean="0"/>
              <a:t>ossible</a:t>
            </a:r>
            <a:r>
              <a:rPr lang="de-DE" dirty="0" smtClean="0"/>
              <a:t> </a:t>
            </a:r>
            <a:r>
              <a:rPr lang="de-DE" dirty="0" err="1" smtClean="0"/>
              <a:t>employers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/>
              <a:t>h</a:t>
            </a:r>
            <a:r>
              <a:rPr lang="de-DE" dirty="0" err="1" smtClean="0"/>
              <a:t>ospital</a:t>
            </a:r>
            <a:endParaRPr lang="de-DE" dirty="0" smtClean="0"/>
          </a:p>
          <a:p>
            <a:pPr lvl="1"/>
            <a:r>
              <a:rPr lang="de-DE" dirty="0" err="1" smtClean="0"/>
              <a:t>armed</a:t>
            </a:r>
            <a:r>
              <a:rPr lang="de-DE" dirty="0" smtClean="0"/>
              <a:t> </a:t>
            </a:r>
            <a:r>
              <a:rPr lang="de-DE" dirty="0" err="1" smtClean="0"/>
              <a:t>forces</a:t>
            </a:r>
            <a:endParaRPr lang="de-DE" dirty="0" smtClean="0"/>
          </a:p>
          <a:p>
            <a:pPr lvl="1"/>
            <a:r>
              <a:rPr lang="de-DE" dirty="0" err="1"/>
              <a:t>c</a:t>
            </a:r>
            <a:r>
              <a:rPr lang="de-DE" dirty="0" err="1" smtClean="0"/>
              <a:t>ompanies</a:t>
            </a:r>
            <a:r>
              <a:rPr lang="de-DE" dirty="0" smtClean="0"/>
              <a:t> like Bosch, Porsche…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0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http://www.make-it-in-germany.com/</a:t>
            </a:r>
          </a:p>
          <a:p>
            <a:r>
              <a:rPr lang="de-DE" u="sng" dirty="0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www.wiwo.de/erfolg/beruf/jobsuche-zehn-besonders-gefragte-jobs/4718508.html</a:t>
            </a:r>
            <a:endParaRPr lang="de-DE" u="sng" dirty="0" smtClean="0"/>
          </a:p>
          <a:p>
            <a:r>
              <a:rPr lang="de-DE" dirty="0"/>
              <a:t>https://www.gehaltsvergleich.com/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5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355</Words>
  <Application>Microsoft Office PowerPoint</Application>
  <PresentationFormat>Bildschirmpräsentation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Hyperion</vt:lpstr>
      <vt:lpstr>Most demanded jobs for higher educated people in Germany</vt:lpstr>
      <vt:lpstr>engineer</vt:lpstr>
      <vt:lpstr>field of electrochemistry: </vt:lpstr>
      <vt:lpstr>bank accountant: </vt:lpstr>
      <vt:lpstr>teacher</vt:lpstr>
      <vt:lpstr>doctors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Nathalie</dc:creator>
  <cp:lastModifiedBy>AProfLehrer</cp:lastModifiedBy>
  <cp:revision>9</cp:revision>
  <dcterms:created xsi:type="dcterms:W3CDTF">2017-01-30T17:25:26Z</dcterms:created>
  <dcterms:modified xsi:type="dcterms:W3CDTF">2017-02-15T07:41:59Z</dcterms:modified>
</cp:coreProperties>
</file>