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hatis.techtarget.com/definition/nanotechnology-molecular-manufactu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Nano-</a:t>
            </a:r>
            <a:r>
              <a:rPr lang="nl-NL" dirty="0" err="1" smtClean="0"/>
              <a:t>medic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Pim,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Evany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Kimberley, </a:t>
            </a:r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Aoife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, Laura &amp; Anne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24" y="5007870"/>
            <a:ext cx="1801163" cy="16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a </a:t>
            </a:r>
            <a:r>
              <a:rPr lang="nl-NL" dirty="0" err="1" smtClean="0"/>
              <a:t>nanomedic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Nanomedicine</a:t>
            </a:r>
            <a:r>
              <a:rPr lang="en-US" dirty="0"/>
              <a:t> is the application of </a:t>
            </a:r>
            <a:r>
              <a:rPr lang="en-US" dirty="0">
                <a:hlinkClick r:id="rId2"/>
              </a:rPr>
              <a:t>nanotechnology</a:t>
            </a:r>
            <a:r>
              <a:rPr lang="en-US" dirty="0"/>
              <a:t> (the engineering of tiny machines) to the prevention and treatment of disease in the human body. </a:t>
            </a:r>
            <a:r>
              <a:rPr lang="en-US"/>
              <a:t>This evolving discipline has the potential to dramatically change medical science.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3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 of a Nano-</a:t>
            </a:r>
            <a:r>
              <a:rPr lang="nl-NL" dirty="0" err="1" smtClean="0"/>
              <a:t>medic</a:t>
            </a:r>
            <a:r>
              <a:rPr lang="nl-NL" dirty="0" smtClean="0"/>
              <a:t> employee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Education</a:t>
            </a:r>
            <a:r>
              <a:rPr lang="nl-NL" dirty="0" smtClean="0"/>
              <a:t> in </a:t>
            </a:r>
            <a:r>
              <a:rPr lang="nl-NL" dirty="0" err="1" smtClean="0"/>
              <a:t>medical</a:t>
            </a:r>
            <a:r>
              <a:rPr lang="nl-NL" dirty="0" smtClean="0"/>
              <a:t> field</a:t>
            </a:r>
          </a:p>
          <a:p>
            <a:r>
              <a:rPr lang="nl-NL" dirty="0" err="1" smtClean="0"/>
              <a:t>Experience</a:t>
            </a:r>
            <a:r>
              <a:rPr lang="nl-NL" dirty="0" smtClean="0"/>
              <a:t> in </a:t>
            </a:r>
            <a:r>
              <a:rPr lang="nl-NL" dirty="0" err="1" smtClean="0"/>
              <a:t>surgery</a:t>
            </a:r>
            <a:endParaRPr lang="nl-NL" dirty="0" smtClean="0"/>
          </a:p>
          <a:p>
            <a:r>
              <a:rPr lang="nl-NL" dirty="0" err="1" smtClean="0"/>
              <a:t>Specialization</a:t>
            </a:r>
            <a:r>
              <a:rPr lang="nl-NL" dirty="0" smtClean="0"/>
              <a:t> in </a:t>
            </a:r>
            <a:r>
              <a:rPr lang="nl-NL" dirty="0" err="1" smtClean="0"/>
              <a:t>nanomedicine</a:t>
            </a:r>
            <a:endParaRPr lang="nl-NL" dirty="0" smtClean="0"/>
          </a:p>
          <a:p>
            <a:r>
              <a:rPr lang="nl-NL" dirty="0" err="1" smtClean="0"/>
              <a:t>Willing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help</a:t>
            </a:r>
          </a:p>
          <a:p>
            <a:r>
              <a:rPr lang="nl-NL" dirty="0" smtClean="0"/>
              <a:t>Interest in </a:t>
            </a:r>
            <a:r>
              <a:rPr lang="nl-NL" dirty="0" err="1" smtClean="0"/>
              <a:t>science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225">
            <a:off x="5122546" y="1425093"/>
            <a:ext cx="4149750" cy="24252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00" y="4100975"/>
            <a:ext cx="2381250" cy="2466975"/>
          </a:xfrm>
          <a:prstGeom prst="rect">
            <a:avLst/>
          </a:prstGeom>
        </p:spPr>
      </p:pic>
      <p:sp>
        <p:nvSpPr>
          <p:cNvPr id="7" name="AutoShape 2" descr="Afbeeldingsresultaat voor qualified employe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Afbeeldingsresultaat voor qualified employee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90" y="4281949"/>
            <a:ext cx="32385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Job </a:t>
            </a:r>
            <a:r>
              <a:rPr lang="nl-NL" dirty="0" err="1" smtClean="0"/>
              <a:t>advertation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We,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from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Ulenhof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Central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Hospital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(UCH), are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seeking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 new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nanomedicine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specialist.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They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should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have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followed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an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education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in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medical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field,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which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includes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 basic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medicine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education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The person we are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looking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for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has a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sufficient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experience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with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surgery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,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which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they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have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acquired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through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an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internship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They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should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also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be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willing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to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help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others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and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have a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positive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attitude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towards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nl-NL" i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colleagues</a:t>
            </a:r>
            <a:r>
              <a:rPr lang="nl-NL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.</a:t>
            </a:r>
            <a:endParaRPr lang="nl-NL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52419"/>
            <a:ext cx="3228340" cy="28055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22" y="3848100"/>
            <a:ext cx="5248275" cy="3009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94" y="-207038"/>
            <a:ext cx="2472343" cy="87154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68" y="21923"/>
            <a:ext cx="3181835" cy="20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148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Batang</vt:lpstr>
      <vt:lpstr>Arial</vt:lpstr>
      <vt:lpstr>Trebuchet MS</vt:lpstr>
      <vt:lpstr>Wingdings 3</vt:lpstr>
      <vt:lpstr>Facet</vt:lpstr>
      <vt:lpstr>Nano-medic</vt:lpstr>
      <vt:lpstr>What is a nanomedic</vt:lpstr>
      <vt:lpstr>Profile of a Nano-medic employee </vt:lpstr>
      <vt:lpstr>Job advertation</vt:lpstr>
    </vt:vector>
  </TitlesOfParts>
  <Company>Achterhoek 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Nano-medic</dc:title>
  <dc:creator>Anne Roelofsen</dc:creator>
  <cp:lastModifiedBy>Anne Roelofsen</cp:lastModifiedBy>
  <cp:revision>5</cp:revision>
  <dcterms:created xsi:type="dcterms:W3CDTF">2016-09-19T09:51:24Z</dcterms:created>
  <dcterms:modified xsi:type="dcterms:W3CDTF">2016-09-19T10:30:30Z</dcterms:modified>
</cp:coreProperties>
</file>