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8D3A-8CBD-4AD4-9BC3-83DD735EAB95}" type="datetimeFigureOut">
              <a:rPr lang="de-DE" smtClean="0"/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8303-B3D9-4533-A664-79C3E02B31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87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8D3A-8CBD-4AD4-9BC3-83DD735EAB95}" type="datetimeFigureOut">
              <a:rPr lang="de-DE" smtClean="0"/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8303-B3D9-4533-A664-79C3E02B31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81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8D3A-8CBD-4AD4-9BC3-83DD735EAB95}" type="datetimeFigureOut">
              <a:rPr lang="de-DE" smtClean="0"/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8303-B3D9-4533-A664-79C3E02B31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3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8D3A-8CBD-4AD4-9BC3-83DD735EAB95}" type="datetimeFigureOut">
              <a:rPr lang="de-DE" smtClean="0"/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8303-B3D9-4533-A664-79C3E02B31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8D3A-8CBD-4AD4-9BC3-83DD735EAB95}" type="datetimeFigureOut">
              <a:rPr lang="de-DE" smtClean="0"/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8303-B3D9-4533-A664-79C3E02B31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07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8D3A-8CBD-4AD4-9BC3-83DD735EAB95}" type="datetimeFigureOut">
              <a:rPr lang="de-DE" smtClean="0"/>
              <a:t>17.02.2017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8303-B3D9-4533-A664-79C3E02B31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08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8D3A-8CBD-4AD4-9BC3-83DD735EAB95}" type="datetimeFigureOut">
              <a:rPr lang="de-DE" smtClean="0"/>
              <a:t>17.02.2017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8303-B3D9-4533-A664-79C3E02B31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32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8D3A-8CBD-4AD4-9BC3-83DD735EAB95}" type="datetimeFigureOut">
              <a:rPr lang="de-DE" smtClean="0"/>
              <a:t>17.02.2017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8303-B3D9-4533-A664-79C3E02B31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45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8D3A-8CBD-4AD4-9BC3-83DD735EAB95}" type="datetimeFigureOut">
              <a:rPr lang="de-DE" smtClean="0"/>
              <a:t>17.02.2017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8303-B3D9-4533-A664-79C3E02B31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29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8D3A-8CBD-4AD4-9BC3-83DD735EAB95}" type="datetimeFigureOut">
              <a:rPr lang="de-DE" smtClean="0"/>
              <a:t>17.02.2017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8303-B3D9-4533-A664-79C3E02B31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01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8D3A-8CBD-4AD4-9BC3-83DD735EAB95}" type="datetimeFigureOut">
              <a:rPr lang="de-DE" smtClean="0"/>
              <a:t>17.02.2017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8303-B3D9-4533-A664-79C3E02B31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50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28D3A-8CBD-4AD4-9BC3-83DD735EAB95}" type="datetimeFigureOut">
              <a:rPr lang="de-DE" smtClean="0"/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18303-B3D9-4533-A664-79C3E02B31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03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36734" y="972051"/>
            <a:ext cx="9144000" cy="2387600"/>
          </a:xfrm>
        </p:spPr>
        <p:txBody>
          <a:bodyPr>
            <a:noAutofit/>
          </a:bodyPr>
          <a:lstStyle/>
          <a:p>
            <a:r>
              <a:rPr lang="de-DE" sz="19900" dirty="0" smtClean="0">
                <a:latin typeface="Broadway" panose="04040905080B02020502" pitchFamily="82" charset="0"/>
              </a:rPr>
              <a:t>T-SIGN</a:t>
            </a:r>
            <a:endParaRPr lang="de-DE" sz="19900" dirty="0">
              <a:latin typeface="Broadway" panose="04040905080B02020502" pitchFamily="82" charset="0"/>
            </a:endParaRPr>
          </a:p>
        </p:txBody>
      </p:sp>
      <p:pic>
        <p:nvPicPr>
          <p:cNvPr id="2050" name="Picture 2" descr="Bildergebnis für spain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71" y="2930481"/>
            <a:ext cx="1395670" cy="85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italy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18" y="2930482"/>
            <a:ext cx="1294730" cy="85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gebnis für germa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25" y="2930482"/>
            <a:ext cx="1432856" cy="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1458" y="2883748"/>
            <a:ext cx="1372203" cy="9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err="1" smtClean="0">
                <a:latin typeface="Broadway" panose="04040905080B02020502" pitchFamily="82" charset="0"/>
              </a:rPr>
              <a:t>Product</a:t>
            </a:r>
            <a:endParaRPr lang="de-DE" sz="6600" dirty="0">
              <a:latin typeface="Broadway" panose="04040905080B02020502" pitchFamily="82" charset="0"/>
            </a:endParaRPr>
          </a:p>
        </p:txBody>
      </p:sp>
      <p:pic>
        <p:nvPicPr>
          <p:cNvPr id="3074" name="Picture 2" descr="Bildergebnis für shirt 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" y="1954060"/>
            <a:ext cx="3354701" cy="35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30" y="2335596"/>
            <a:ext cx="2625026" cy="296106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695179" y="3031299"/>
            <a:ext cx="1089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+</a:t>
            </a:r>
            <a:endParaRPr lang="de-DE" sz="9600" dirty="0"/>
          </a:p>
        </p:txBody>
      </p:sp>
      <p:sp>
        <p:nvSpPr>
          <p:cNvPr id="5" name="Textfeld 4"/>
          <p:cNvSpPr txBox="1"/>
          <p:nvPr/>
        </p:nvSpPr>
        <p:spPr>
          <a:xfrm>
            <a:off x="7562805" y="3044511"/>
            <a:ext cx="338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/>
              <a:t>=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021" y="2064396"/>
            <a:ext cx="3359187" cy="35298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/>
          <a:srcRect l="8938" t="1911" r="7317" b="1699"/>
          <a:stretch/>
        </p:blipFill>
        <p:spPr>
          <a:xfrm>
            <a:off x="9471521" y="2906038"/>
            <a:ext cx="1193050" cy="15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Broadway" panose="04040905080B02020502" pitchFamily="82" charset="0"/>
              </a:rPr>
              <a:t>Why</a:t>
            </a:r>
            <a:r>
              <a:rPr lang="de-DE" dirty="0" smtClean="0">
                <a:latin typeface="Broadway" panose="04040905080B02020502" pitchFamily="82" charset="0"/>
              </a:rPr>
              <a:t> </a:t>
            </a:r>
            <a:r>
              <a:rPr lang="de-DE" dirty="0" err="1" smtClean="0">
                <a:latin typeface="Broadway" panose="04040905080B02020502" pitchFamily="82" charset="0"/>
              </a:rPr>
              <a:t>you</a:t>
            </a:r>
            <a:r>
              <a:rPr lang="de-DE" dirty="0" smtClean="0">
                <a:latin typeface="Broadway" panose="04040905080B02020502" pitchFamily="82" charset="0"/>
              </a:rPr>
              <a:t> </a:t>
            </a:r>
            <a:r>
              <a:rPr lang="de-DE" dirty="0" err="1" smtClean="0">
                <a:latin typeface="Broadway" panose="04040905080B02020502" pitchFamily="82" charset="0"/>
              </a:rPr>
              <a:t>should</a:t>
            </a:r>
            <a:r>
              <a:rPr lang="de-DE" dirty="0" smtClean="0">
                <a:latin typeface="Broadway" panose="04040905080B02020502" pitchFamily="82" charset="0"/>
              </a:rPr>
              <a:t> </a:t>
            </a:r>
            <a:r>
              <a:rPr lang="de-DE" dirty="0" err="1" smtClean="0">
                <a:latin typeface="Broadway" panose="04040905080B02020502" pitchFamily="82" charset="0"/>
              </a:rPr>
              <a:t>buy</a:t>
            </a:r>
            <a:r>
              <a:rPr lang="de-DE" dirty="0" smtClean="0">
                <a:latin typeface="Broadway" panose="04040905080B02020502" pitchFamily="82" charset="0"/>
              </a:rPr>
              <a:t> </a:t>
            </a:r>
            <a:r>
              <a:rPr lang="de-DE" dirty="0" err="1" smtClean="0">
                <a:latin typeface="Broadway" panose="04040905080B02020502" pitchFamily="82" charset="0"/>
              </a:rPr>
              <a:t>our</a:t>
            </a:r>
            <a:r>
              <a:rPr lang="de-DE" dirty="0" smtClean="0">
                <a:latin typeface="Broadway" panose="04040905080B02020502" pitchFamily="82" charset="0"/>
              </a:rPr>
              <a:t> </a:t>
            </a:r>
            <a:r>
              <a:rPr lang="de-DE" dirty="0" err="1" smtClean="0">
                <a:latin typeface="Broadway" panose="04040905080B02020502" pitchFamily="82" charset="0"/>
              </a:rPr>
              <a:t>product</a:t>
            </a:r>
            <a:r>
              <a:rPr lang="de-DE" dirty="0" smtClean="0">
                <a:latin typeface="Broadway" panose="04040905080B02020502" pitchFamily="82" charset="0"/>
              </a:rPr>
              <a:t>!</a:t>
            </a:r>
            <a:endParaRPr lang="de-DE" dirty="0">
              <a:latin typeface="Broadway" panose="04040905080B02020502" pitchFamily="8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design </a:t>
            </a:r>
            <a:br>
              <a:rPr lang="en-US" dirty="0" smtClean="0"/>
            </a:br>
            <a:r>
              <a:rPr lang="en-US" dirty="0" smtClean="0"/>
              <a:t>(Combination of monuments)</a:t>
            </a:r>
          </a:p>
          <a:p>
            <a:r>
              <a:rPr lang="en-US" dirty="0" smtClean="0"/>
              <a:t>Only 20 t-Shirts</a:t>
            </a:r>
          </a:p>
          <a:p>
            <a:r>
              <a:rPr lang="en-US" dirty="0" smtClean="0"/>
              <a:t>Relationship between the countries</a:t>
            </a:r>
          </a:p>
          <a:p>
            <a:r>
              <a:rPr lang="en-US" dirty="0" smtClean="0"/>
              <a:t>Only one chance to buy it</a:t>
            </a:r>
          </a:p>
          <a:p>
            <a:r>
              <a:rPr lang="en-US" dirty="0" err="1" smtClean="0"/>
              <a:t>Selfmade</a:t>
            </a:r>
            <a:r>
              <a:rPr lang="en-US" dirty="0" smtClean="0"/>
              <a:t> by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YOU ARE WEARING THE WORLD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 err="1" smtClean="0">
                <a:latin typeface="Broadway" panose="04040905080B02020502" pitchFamily="82" charset="0"/>
              </a:rPr>
              <a:t>Calculation</a:t>
            </a:r>
            <a:endParaRPr lang="de-DE" sz="6000" dirty="0">
              <a:latin typeface="Broadway" panose="04040905080B02020502" pitchFamily="82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49408"/>
              </p:ext>
            </p:extLst>
          </p:nvPr>
        </p:nvGraphicFramePr>
        <p:xfrm>
          <a:off x="838200" y="1866376"/>
          <a:ext cx="7767097" cy="2931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4790"/>
                <a:gridCol w="1278613"/>
                <a:gridCol w="1145027"/>
                <a:gridCol w="1278613"/>
                <a:gridCol w="1145027"/>
                <a:gridCol w="1145027"/>
              </a:tblGrid>
              <a:tr h="73277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 err="1">
                          <a:effectLst/>
                        </a:rPr>
                        <a:t>Number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of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t-shirts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Price per unit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Cost 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 err="1">
                          <a:effectLst/>
                        </a:rPr>
                        <a:t>Sale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price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Total sales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Profit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277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10 €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200 €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14 €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280 €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80 €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277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200 €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15 €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300 €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100 €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277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200 €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16 €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320 €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120 €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>
            <a:off x="701458" y="2379945"/>
            <a:ext cx="8129392" cy="1152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1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de-DE" sz="7200" dirty="0" err="1" smtClean="0">
                <a:latin typeface="Broadway" panose="04040905080B02020502" pitchFamily="82" charset="0"/>
              </a:rPr>
              <a:t>strategy</a:t>
            </a:r>
            <a:endParaRPr lang="de-DE" sz="7200" dirty="0">
              <a:latin typeface="Broadway" panose="04040905080B02020502" pitchFamily="8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</a:t>
            </a:r>
            <a:r>
              <a:rPr lang="de-DE" dirty="0" err="1" smtClean="0"/>
              <a:t>osters</a:t>
            </a:r>
            <a:r>
              <a:rPr lang="de-DE" dirty="0" smtClean="0"/>
              <a:t> in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customers</a:t>
            </a:r>
            <a:endParaRPr lang="de-DE" dirty="0" smtClean="0"/>
          </a:p>
          <a:p>
            <a:r>
              <a:rPr lang="de-DE" dirty="0"/>
              <a:t>w</a:t>
            </a:r>
            <a:r>
              <a:rPr lang="de-DE" smtClean="0"/>
              <a:t>alking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customers</a:t>
            </a:r>
            <a:endParaRPr lang="de-DE" dirty="0" smtClean="0"/>
          </a:p>
          <a:p>
            <a:r>
              <a:rPr lang="de-DE" dirty="0" err="1" smtClean="0"/>
              <a:t>Sales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buy</a:t>
            </a:r>
            <a:r>
              <a:rPr lang="de-DE" dirty="0" smtClean="0"/>
              <a:t> 2 </a:t>
            </a:r>
            <a:r>
              <a:rPr lang="de-DE" dirty="0" err="1" smtClean="0"/>
              <a:t>t-shirts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pay</a:t>
            </a:r>
            <a:r>
              <a:rPr lang="de-DE" dirty="0" smtClean="0"/>
              <a:t> 25€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33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5466" y="1825625"/>
            <a:ext cx="10515600" cy="4351338"/>
          </a:xfrm>
        </p:spPr>
        <p:txBody>
          <a:bodyPr/>
          <a:lstStyle/>
          <a:p>
            <a:r>
              <a:rPr lang="de-DE" dirty="0" smtClean="0"/>
              <a:t>The 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endParaRPr lang="de-DE" dirty="0" smtClean="0"/>
          </a:p>
          <a:p>
            <a:r>
              <a:rPr lang="de-DE" dirty="0" smtClean="0"/>
              <a:t>Last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countries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098" name="Picture 2" descr="Bildergebnis für era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52" y="3452091"/>
            <a:ext cx="6277584" cy="179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Breitbild</PresentationFormat>
  <Paragraphs>43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Broadway</vt:lpstr>
      <vt:lpstr>Calibri</vt:lpstr>
      <vt:lpstr>Calibri Light</vt:lpstr>
      <vt:lpstr>Wingdings</vt:lpstr>
      <vt:lpstr>Office Theme</vt:lpstr>
      <vt:lpstr>T-SIGN</vt:lpstr>
      <vt:lpstr>Product</vt:lpstr>
      <vt:lpstr>Why you should buy our product!</vt:lpstr>
      <vt:lpstr>Calculation</vt:lpstr>
      <vt:lpstr>strategy</vt:lpstr>
      <vt:lpstr>PowerPoint-Präsentation</vt:lpstr>
    </vt:vector>
  </TitlesOfParts>
  <Company>Musterschule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T-SIGN</dc:title>
  <dc:creator>AProfSchueler</dc:creator>
  <cp:lastModifiedBy>AProfSchueler</cp:lastModifiedBy>
  <cp:revision>22</cp:revision>
  <dcterms:created xsi:type="dcterms:W3CDTF">2017-02-14T09:02:13Z</dcterms:created>
  <dcterms:modified xsi:type="dcterms:W3CDTF">2017-02-17T10:56:01Z</dcterms:modified>
</cp:coreProperties>
</file>