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88A7C2-E260-42FC-A4DA-FD6D02A93158}" v="6" dt="2019-11-06T14:22:47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44" d="100"/>
          <a:sy n="44" d="100"/>
        </p:scale>
        <p:origin x="-678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edrė Raudonienė" userId="67ca6d56477e5b97" providerId="Windows Live" clId="Web-{1788A7C2-E260-42FC-A4DA-FD6D02A93158}"/>
    <pc:docChg chg="modSld">
      <pc:chgData name="Giedrė Raudonienė" userId="67ca6d56477e5b97" providerId="Windows Live" clId="Web-{1788A7C2-E260-42FC-A4DA-FD6D02A93158}" dt="2019-11-06T14:22:46.967" v="4" actId="20577"/>
      <pc:docMkLst>
        <pc:docMk/>
      </pc:docMkLst>
      <pc:sldChg chg="modSp">
        <pc:chgData name="Giedrė Raudonienė" userId="67ca6d56477e5b97" providerId="Windows Live" clId="Web-{1788A7C2-E260-42FC-A4DA-FD6D02A93158}" dt="2019-11-06T14:22:45.233" v="2" actId="20577"/>
        <pc:sldMkLst>
          <pc:docMk/>
          <pc:sldMk cId="424736396" sldId="256"/>
        </pc:sldMkLst>
        <pc:spChg chg="mod">
          <ac:chgData name="Giedrė Raudonienė" userId="67ca6d56477e5b97" providerId="Windows Live" clId="Web-{1788A7C2-E260-42FC-A4DA-FD6D02A93158}" dt="2019-11-06T14:22:45.233" v="2" actId="20577"/>
          <ac:spMkLst>
            <pc:docMk/>
            <pc:sldMk cId="424736396" sldId="256"/>
            <ac:spMk id="3" creationId="{00000000-0000-0000-0000-000000000000}"/>
          </ac:spMkLst>
        </pc:spChg>
      </pc:sldChg>
    </pc:docChg>
  </pc:docChgLst>
  <pc:docChgLst>
    <pc:chgData name="Giedrė Raudonienė" userId="67ca6d56477e5b97" providerId="Windows Live" clId="Web-{5C0CF5A3-C6F6-4C91-9209-9CDFABFBE2F9}"/>
    <pc:docChg chg="addSld delSld modSld">
      <pc:chgData name="Giedrė Raudonienė" userId="67ca6d56477e5b97" providerId="Windows Live" clId="Web-{5C0CF5A3-C6F6-4C91-9209-9CDFABFBE2F9}" dt="2018-10-07T15:29:42.184" v="252" actId="1076"/>
      <pc:docMkLst>
        <pc:docMk/>
      </pc:docMkLst>
      <pc:sldChg chg="modSp">
        <pc:chgData name="Giedrė Raudonienė" userId="67ca6d56477e5b97" providerId="Windows Live" clId="Web-{5C0CF5A3-C6F6-4C91-9209-9CDFABFBE2F9}" dt="2018-10-07T15:29:07.105" v="247" actId="20577"/>
        <pc:sldMkLst>
          <pc:docMk/>
          <pc:sldMk cId="424736396" sldId="256"/>
        </pc:sldMkLst>
        <pc:spChg chg="mod">
          <ac:chgData name="Giedrė Raudonienė" userId="67ca6d56477e5b97" providerId="Windows Live" clId="Web-{5C0CF5A3-C6F6-4C91-9209-9CDFABFBE2F9}" dt="2018-10-07T15:29:07.105" v="247" actId="20577"/>
          <ac:spMkLst>
            <pc:docMk/>
            <pc:sldMk cId="424736396" sldId="256"/>
            <ac:spMk id="2" creationId="{00000000-0000-0000-0000-000000000000}"/>
          </ac:spMkLst>
        </pc:spChg>
        <pc:spChg chg="mod">
          <ac:chgData name="Giedrė Raudonienė" userId="67ca6d56477e5b97" providerId="Windows Live" clId="Web-{5C0CF5A3-C6F6-4C91-9209-9CDFABFBE2F9}" dt="2018-10-07T15:06:06.601" v="4" actId="20577"/>
          <ac:spMkLst>
            <pc:docMk/>
            <pc:sldMk cId="424736396" sldId="256"/>
            <ac:spMk id="3" creationId="{00000000-0000-0000-0000-000000000000}"/>
          </ac:spMkLst>
        </pc:spChg>
      </pc:sldChg>
      <pc:sldChg chg="modSp">
        <pc:chgData name="Giedrė Raudonienė" userId="67ca6d56477e5b97" providerId="Windows Live" clId="Web-{5C0CF5A3-C6F6-4C91-9209-9CDFABFBE2F9}" dt="2018-10-07T15:08:09.935" v="22" actId="14100"/>
        <pc:sldMkLst>
          <pc:docMk/>
          <pc:sldMk cId="1376219983" sldId="257"/>
        </pc:sldMkLst>
        <pc:spChg chg="mod">
          <ac:chgData name="Giedrė Raudonienė" userId="67ca6d56477e5b97" providerId="Windows Live" clId="Web-{5C0CF5A3-C6F6-4C91-9209-9CDFABFBE2F9}" dt="2018-10-07T15:07:53.387" v="19" actId="20577"/>
          <ac:spMkLst>
            <pc:docMk/>
            <pc:sldMk cId="1376219983" sldId="257"/>
            <ac:spMk id="2" creationId="{570A5919-F9D3-4272-94A0-5FE6780D3508}"/>
          </ac:spMkLst>
        </pc:spChg>
        <pc:picChg chg="mod">
          <ac:chgData name="Giedrė Raudonienė" userId="67ca6d56477e5b97" providerId="Windows Live" clId="Web-{5C0CF5A3-C6F6-4C91-9209-9CDFABFBE2F9}" dt="2018-10-07T15:06:49.150" v="7" actId="688"/>
          <ac:picMkLst>
            <pc:docMk/>
            <pc:sldMk cId="1376219983" sldId="257"/>
            <ac:picMk id="5" creationId="{DD0E63F4-9013-4DB4-91DC-E8673C3C10CC}"/>
          </ac:picMkLst>
        </pc:picChg>
        <pc:picChg chg="mod">
          <ac:chgData name="Giedrė Raudonienė" userId="67ca6d56477e5b97" providerId="Windows Live" clId="Web-{5C0CF5A3-C6F6-4C91-9209-9CDFABFBE2F9}" dt="2018-10-07T15:07:16.495" v="9"/>
          <ac:picMkLst>
            <pc:docMk/>
            <pc:sldMk cId="1376219983" sldId="257"/>
            <ac:picMk id="7" creationId="{9C95DE0A-5F96-40E5-BC3F-096EA3732090}"/>
          </ac:picMkLst>
        </pc:picChg>
        <pc:picChg chg="mod">
          <ac:chgData name="Giedrė Raudonienė" userId="67ca6d56477e5b97" providerId="Windows Live" clId="Web-{5C0CF5A3-C6F6-4C91-9209-9CDFABFBE2F9}" dt="2018-10-07T15:07:32.168" v="10"/>
          <ac:picMkLst>
            <pc:docMk/>
            <pc:sldMk cId="1376219983" sldId="257"/>
            <ac:picMk id="9" creationId="{210D0F26-9BB1-4DE8-BD9B-F4FCE423859C}"/>
          </ac:picMkLst>
        </pc:picChg>
        <pc:picChg chg="mod">
          <ac:chgData name="Giedrė Raudonienė" userId="67ca6d56477e5b97" providerId="Windows Live" clId="Web-{5C0CF5A3-C6F6-4C91-9209-9CDFABFBE2F9}" dt="2018-10-07T15:08:09.935" v="22" actId="14100"/>
          <ac:picMkLst>
            <pc:docMk/>
            <pc:sldMk cId="1376219983" sldId="257"/>
            <ac:picMk id="11" creationId="{1FAAB2FC-BA32-446D-B7EF-D4D737ADBE41}"/>
          </ac:picMkLst>
        </pc:picChg>
        <pc:picChg chg="mod">
          <ac:chgData name="Giedrė Raudonienė" userId="67ca6d56477e5b97" providerId="Windows Live" clId="Web-{5C0CF5A3-C6F6-4C91-9209-9CDFABFBE2F9}" dt="2018-10-07T15:07:01.291" v="8"/>
          <ac:picMkLst>
            <pc:docMk/>
            <pc:sldMk cId="1376219983" sldId="257"/>
            <ac:picMk id="13" creationId="{1E0E6C19-D45D-4C1B-81C6-6A8A844DAFF9}"/>
          </ac:picMkLst>
        </pc:picChg>
      </pc:sldChg>
      <pc:sldChg chg="addSp delSp modSp">
        <pc:chgData name="Giedrė Raudonienė" userId="67ca6d56477e5b97" providerId="Windows Live" clId="Web-{5C0CF5A3-C6F6-4C91-9209-9CDFABFBE2F9}" dt="2018-10-07T15:29:42.184" v="252" actId="1076"/>
        <pc:sldMkLst>
          <pc:docMk/>
          <pc:sldMk cId="3533332161" sldId="258"/>
        </pc:sldMkLst>
        <pc:spChg chg="del mod">
          <ac:chgData name="Giedrė Raudonienė" userId="67ca6d56477e5b97" providerId="Windows Live" clId="Web-{5C0CF5A3-C6F6-4C91-9209-9CDFABFBE2F9}" dt="2018-10-07T15:08:23.889" v="27"/>
          <ac:spMkLst>
            <pc:docMk/>
            <pc:sldMk cId="3533332161" sldId="258"/>
            <ac:spMk id="7" creationId="{87FED423-5F2F-4705-9886-6B7665581FEC}"/>
          </ac:spMkLst>
        </pc:spChg>
        <pc:picChg chg="add mod">
          <ac:chgData name="Giedrė Raudonienė" userId="67ca6d56477e5b97" providerId="Windows Live" clId="Web-{5C0CF5A3-C6F6-4C91-9209-9CDFABFBE2F9}" dt="2018-10-07T15:29:42.184" v="252" actId="1076"/>
          <ac:picMkLst>
            <pc:docMk/>
            <pc:sldMk cId="3533332161" sldId="258"/>
            <ac:picMk id="2" creationId="{8861AA26-8018-4BFD-9159-022E7CD071CD}"/>
          </ac:picMkLst>
        </pc:picChg>
        <pc:picChg chg="del">
          <ac:chgData name="Giedrė Raudonienė" userId="67ca6d56477e5b97" providerId="Windows Live" clId="Web-{5C0CF5A3-C6F6-4C91-9209-9CDFABFBE2F9}" dt="2018-10-07T15:08:25.202" v="28"/>
          <ac:picMkLst>
            <pc:docMk/>
            <pc:sldMk cId="3533332161" sldId="258"/>
            <ac:picMk id="3" creationId="{80494F38-BF6D-4FB6-BEC3-E3761C375240}"/>
          </ac:picMkLst>
        </pc:picChg>
        <pc:picChg chg="del">
          <ac:chgData name="Giedrė Raudonienė" userId="67ca6d56477e5b97" providerId="Windows Live" clId="Web-{5C0CF5A3-C6F6-4C91-9209-9CDFABFBE2F9}" dt="2018-10-07T15:08:19.670" v="23"/>
          <ac:picMkLst>
            <pc:docMk/>
            <pc:sldMk cId="3533332161" sldId="258"/>
            <ac:picMk id="5" creationId="{F4CD89BF-F807-404D-98D7-8763FC8E0854}"/>
          </ac:picMkLst>
        </pc:picChg>
      </pc:sldChg>
      <pc:sldChg chg="addSp delSp modSp new">
        <pc:chgData name="Giedrė Raudonienė" userId="67ca6d56477e5b97" providerId="Windows Live" clId="Web-{5C0CF5A3-C6F6-4C91-9209-9CDFABFBE2F9}" dt="2018-10-07T15:28:39.306" v="243" actId="688"/>
        <pc:sldMkLst>
          <pc:docMk/>
          <pc:sldMk cId="2279821220" sldId="259"/>
        </pc:sldMkLst>
        <pc:spChg chg="mod">
          <ac:chgData name="Giedrė Raudonienė" userId="67ca6d56477e5b97" providerId="Windows Live" clId="Web-{5C0CF5A3-C6F6-4C91-9209-9CDFABFBE2F9}" dt="2018-10-07T15:27:51.211" v="232" actId="1076"/>
          <ac:spMkLst>
            <pc:docMk/>
            <pc:sldMk cId="2279821220" sldId="259"/>
            <ac:spMk id="2" creationId="{E9735288-495C-4566-A595-C4420ED34202}"/>
          </ac:spMkLst>
        </pc:spChg>
        <pc:spChg chg="del mod">
          <ac:chgData name="Giedrė Raudonienė" userId="67ca6d56477e5b97" providerId="Windows Live" clId="Web-{5C0CF5A3-C6F6-4C91-9209-9CDFABFBE2F9}" dt="2018-10-07T15:11:32.071" v="95"/>
          <ac:spMkLst>
            <pc:docMk/>
            <pc:sldMk cId="2279821220" sldId="259"/>
            <ac:spMk id="3" creationId="{5A7AB15B-57BA-44CB-BE86-89D543276544}"/>
          </ac:spMkLst>
        </pc:spChg>
        <pc:picChg chg="add mod">
          <ac:chgData name="Giedrė Raudonienė" userId="67ca6d56477e5b97" providerId="Windows Live" clId="Web-{5C0CF5A3-C6F6-4C91-9209-9CDFABFBE2F9}" dt="2018-10-07T15:28:39.306" v="243" actId="688"/>
          <ac:picMkLst>
            <pc:docMk/>
            <pc:sldMk cId="2279821220" sldId="259"/>
            <ac:picMk id="4" creationId="{88919BAE-23AA-4E86-8651-367C9647DA42}"/>
          </ac:picMkLst>
        </pc:picChg>
      </pc:sldChg>
      <pc:sldChg chg="del">
        <pc:chgData name="Giedrė Raudonienė" userId="67ca6d56477e5b97" providerId="Windows Live" clId="Web-{5C0CF5A3-C6F6-4C91-9209-9CDFABFBE2F9}" dt="2018-10-07T15:10:15.831" v="41"/>
        <pc:sldMkLst>
          <pc:docMk/>
          <pc:sldMk cId="4274375942" sldId="259"/>
        </pc:sldMkLst>
      </pc:sldChg>
      <pc:sldChg chg="del">
        <pc:chgData name="Giedrė Raudonienė" userId="67ca6d56477e5b97" providerId="Windows Live" clId="Web-{5C0CF5A3-C6F6-4C91-9209-9CDFABFBE2F9}" dt="2018-10-07T15:10:17.597" v="42"/>
        <pc:sldMkLst>
          <pc:docMk/>
          <pc:sldMk cId="2929027932" sldId="260"/>
        </pc:sldMkLst>
      </pc:sldChg>
      <pc:sldChg chg="addSp modSp new">
        <pc:chgData name="Giedrė Raudonienė" userId="67ca6d56477e5b97" providerId="Windows Live" clId="Web-{5C0CF5A3-C6F6-4C91-9209-9CDFABFBE2F9}" dt="2018-10-07T15:15:57.694" v="114"/>
        <pc:sldMkLst>
          <pc:docMk/>
          <pc:sldMk cId="3917271790" sldId="260"/>
        </pc:sldMkLst>
        <pc:picChg chg="add mod">
          <ac:chgData name="Giedrė Raudonienė" userId="67ca6d56477e5b97" providerId="Windows Live" clId="Web-{5C0CF5A3-C6F6-4C91-9209-9CDFABFBE2F9}" dt="2018-10-07T15:15:57.694" v="114"/>
          <ac:picMkLst>
            <pc:docMk/>
            <pc:sldMk cId="3917271790" sldId="260"/>
            <ac:picMk id="2" creationId="{258F87D3-C311-4794-8DAB-9BF42884BBF0}"/>
          </ac:picMkLst>
        </pc:picChg>
      </pc:sldChg>
      <pc:sldChg chg="del">
        <pc:chgData name="Giedrė Raudonienė" userId="67ca6d56477e5b97" providerId="Windows Live" clId="Web-{5C0CF5A3-C6F6-4C91-9209-9CDFABFBE2F9}" dt="2018-10-07T15:10:18.550" v="43"/>
        <pc:sldMkLst>
          <pc:docMk/>
          <pc:sldMk cId="77253639" sldId="261"/>
        </pc:sldMkLst>
      </pc:sldChg>
      <pc:sldChg chg="addSp delSp modSp new">
        <pc:chgData name="Giedrė Raudonienė" userId="67ca6d56477e5b97" providerId="Windows Live" clId="Web-{5C0CF5A3-C6F6-4C91-9209-9CDFABFBE2F9}" dt="2018-10-07T15:27:44.195" v="231" actId="1076"/>
        <pc:sldMkLst>
          <pc:docMk/>
          <pc:sldMk cId="3252159484" sldId="261"/>
        </pc:sldMkLst>
        <pc:spChg chg="mod">
          <ac:chgData name="Giedrė Raudonienė" userId="67ca6d56477e5b97" providerId="Windows Live" clId="Web-{5C0CF5A3-C6F6-4C91-9209-9CDFABFBE2F9}" dt="2018-10-07T15:17:33.167" v="145" actId="20577"/>
          <ac:spMkLst>
            <pc:docMk/>
            <pc:sldMk cId="3252159484" sldId="261"/>
            <ac:spMk id="2" creationId="{7C4B08DE-70C1-4320-97C0-BB3D915FDD50}"/>
          </ac:spMkLst>
        </pc:spChg>
        <pc:spChg chg="del">
          <ac:chgData name="Giedrė Raudonienė" userId="67ca6d56477e5b97" providerId="Windows Live" clId="Web-{5C0CF5A3-C6F6-4C91-9209-9CDFABFBE2F9}" dt="2018-10-07T15:16:29.352" v="116"/>
          <ac:spMkLst>
            <pc:docMk/>
            <pc:sldMk cId="3252159484" sldId="261"/>
            <ac:spMk id="3" creationId="{AA491FD8-59A8-4C3F-BC6A-E808E36E0BAD}"/>
          </ac:spMkLst>
        </pc:spChg>
        <pc:picChg chg="add mod">
          <ac:chgData name="Giedrė Raudonienė" userId="67ca6d56477e5b97" providerId="Windows Live" clId="Web-{5C0CF5A3-C6F6-4C91-9209-9CDFABFBE2F9}" dt="2018-10-07T15:27:44.195" v="231" actId="1076"/>
          <ac:picMkLst>
            <pc:docMk/>
            <pc:sldMk cId="3252159484" sldId="261"/>
            <ac:picMk id="4" creationId="{CAC21871-B8CC-4C28-8BED-AB970F3F31B0}"/>
          </ac:picMkLst>
        </pc:picChg>
      </pc:sldChg>
      <pc:sldChg chg="del">
        <pc:chgData name="Giedrė Raudonienė" userId="67ca6d56477e5b97" providerId="Windows Live" clId="Web-{5C0CF5A3-C6F6-4C91-9209-9CDFABFBE2F9}" dt="2018-10-07T15:10:21.253" v="44"/>
        <pc:sldMkLst>
          <pc:docMk/>
          <pc:sldMk cId="274109364" sldId="262"/>
        </pc:sldMkLst>
      </pc:sldChg>
      <pc:sldChg chg="addSp modSp new">
        <pc:chgData name="Giedrė Raudonienė" userId="67ca6d56477e5b97" providerId="Windows Live" clId="Web-{5C0CF5A3-C6F6-4C91-9209-9CDFABFBE2F9}" dt="2018-10-07T15:27:10.021" v="227" actId="1076"/>
        <pc:sldMkLst>
          <pc:docMk/>
          <pc:sldMk cId="3636768382" sldId="262"/>
        </pc:sldMkLst>
        <pc:spChg chg="add mod">
          <ac:chgData name="Giedrė Raudonienė" userId="67ca6d56477e5b97" providerId="Windows Live" clId="Web-{5C0CF5A3-C6F6-4C91-9209-9CDFABFBE2F9}" dt="2018-10-07T15:26:27.629" v="210"/>
          <ac:spMkLst>
            <pc:docMk/>
            <pc:sldMk cId="3636768382" sldId="262"/>
            <ac:spMk id="8" creationId="{0C99B1A5-9960-44E5-AA4C-7CC77A4FAC9D}"/>
          </ac:spMkLst>
        </pc:spChg>
        <pc:spChg chg="add mod">
          <ac:chgData name="Giedrė Raudonienė" userId="67ca6d56477e5b97" providerId="Windows Live" clId="Web-{5C0CF5A3-C6F6-4C91-9209-9CDFABFBE2F9}" dt="2018-10-07T15:27:10.021" v="227" actId="1076"/>
          <ac:spMkLst>
            <pc:docMk/>
            <pc:sldMk cId="3636768382" sldId="262"/>
            <ac:spMk id="9" creationId="{46710517-22B3-4A70-B1F4-EF998620D37C}"/>
          </ac:spMkLst>
        </pc:spChg>
        <pc:picChg chg="add mod">
          <ac:chgData name="Giedrė Raudonienė" userId="67ca6d56477e5b97" providerId="Windows Live" clId="Web-{5C0CF5A3-C6F6-4C91-9209-9CDFABFBE2F9}" dt="2018-10-07T15:20:54.848" v="154"/>
          <ac:picMkLst>
            <pc:docMk/>
            <pc:sldMk cId="3636768382" sldId="262"/>
            <ac:picMk id="2" creationId="{5C1E00CF-0C1F-4AF1-BCA8-C3BF80F309DD}"/>
          </ac:picMkLst>
        </pc:picChg>
        <pc:picChg chg="add mod">
          <ac:chgData name="Giedrė Raudonienė" userId="67ca6d56477e5b97" providerId="Windows Live" clId="Web-{5C0CF5A3-C6F6-4C91-9209-9CDFABFBE2F9}" dt="2018-10-07T15:24:40.174" v="159" actId="1076"/>
          <ac:picMkLst>
            <pc:docMk/>
            <pc:sldMk cId="3636768382" sldId="262"/>
            <ac:picMk id="4" creationId="{C5B3C708-2912-41DC-9175-0C8F1770063A}"/>
          </ac:picMkLst>
        </pc:picChg>
        <pc:picChg chg="add mod">
          <ac:chgData name="Giedrė Raudonienė" userId="67ca6d56477e5b97" providerId="Windows Live" clId="Web-{5C0CF5A3-C6F6-4C91-9209-9CDFABFBE2F9}" dt="2018-10-07T15:25:29.689" v="165" actId="1076"/>
          <ac:picMkLst>
            <pc:docMk/>
            <pc:sldMk cId="3636768382" sldId="262"/>
            <ac:picMk id="6" creationId="{5424878E-972C-4174-94C1-21EE17123519}"/>
          </ac:picMkLst>
        </pc:picChg>
      </pc:sldChg>
      <pc:sldChg chg="del">
        <pc:chgData name="Giedrė Raudonienė" userId="67ca6d56477e5b97" providerId="Windows Live" clId="Web-{5C0CF5A3-C6F6-4C91-9209-9CDFABFBE2F9}" dt="2018-10-07T15:10:22.347" v="45"/>
        <pc:sldMkLst>
          <pc:docMk/>
          <pc:sldMk cId="1863151041" sldId="263"/>
        </pc:sldMkLst>
      </pc:sldChg>
      <pc:sldChg chg="del">
        <pc:chgData name="Giedrė Raudonienė" userId="67ca6d56477e5b97" providerId="Windows Live" clId="Web-{5C0CF5A3-C6F6-4C91-9209-9CDFABFBE2F9}" dt="2018-10-07T15:10:25.082" v="46"/>
        <pc:sldMkLst>
          <pc:docMk/>
          <pc:sldMk cId="3593713427" sldId="264"/>
        </pc:sldMkLst>
      </pc:sldChg>
      <pc:sldChg chg="del">
        <pc:chgData name="Giedrė Raudonienė" userId="67ca6d56477e5b97" providerId="Windows Live" clId="Web-{5C0CF5A3-C6F6-4C91-9209-9CDFABFBE2F9}" dt="2018-10-07T15:10:26.738" v="47"/>
        <pc:sldMkLst>
          <pc:docMk/>
          <pc:sldMk cId="3512032242" sldId="265"/>
        </pc:sldMkLst>
      </pc:sldChg>
      <pc:sldChg chg="del">
        <pc:chgData name="Giedrė Raudonienė" userId="67ca6d56477e5b97" providerId="Windows Live" clId="Web-{5C0CF5A3-C6F6-4C91-9209-9CDFABFBE2F9}" dt="2018-10-07T15:10:31.426" v="48"/>
        <pc:sldMkLst>
          <pc:docMk/>
          <pc:sldMk cId="3884121257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dirty="0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14338"/>
      </p:ext>
    </p:extLst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dirty="0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12214"/>
      </p:ext>
    </p:extLst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dirty="0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dirty="0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0372930"/>
      </p:ext>
    </p:extLst>
  </p:cSld>
  <p:clrMapOvr>
    <a:masterClrMapping/>
  </p:clrMapOvr>
  <p:transition spd="slow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dirty="0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00528"/>
      </p:ext>
    </p:extLst>
  </p:cSld>
  <p:clrMapOvr>
    <a:masterClrMapping/>
  </p:clrMapOvr>
  <p:transition spd="slow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dirty="0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dirty="0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6736380"/>
      </p:ext>
    </p:extLst>
  </p:cSld>
  <p:clrMapOvr>
    <a:masterClrMapping/>
  </p:clrMapOvr>
  <p:transition spd="slow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dirty="0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dirty="0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05133"/>
      </p:ext>
    </p:extLst>
  </p:cSld>
  <p:clrMapOvr>
    <a:masterClrMapping/>
  </p:clrMapOvr>
  <p:transition spd="slow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dirty="0"/>
              <a:t>Redaguokite šablono teksto stilius</a:t>
            </a:r>
          </a:p>
          <a:p>
            <a:pPr lvl="1"/>
            <a:r>
              <a:rPr lang="lt-LT" dirty="0"/>
              <a:t>Antras lygis</a:t>
            </a:r>
          </a:p>
          <a:p>
            <a:pPr lvl="2"/>
            <a:r>
              <a:rPr lang="lt-LT" dirty="0"/>
              <a:t>Trečias lygis</a:t>
            </a:r>
          </a:p>
          <a:p>
            <a:pPr lvl="3"/>
            <a:r>
              <a:rPr lang="lt-LT" dirty="0"/>
              <a:t>Ketvirtas lygis</a:t>
            </a:r>
          </a:p>
          <a:p>
            <a:pPr lvl="4"/>
            <a:r>
              <a:rPr lang="lt-LT" dirty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55741"/>
      </p:ext>
    </p:extLst>
  </p:cSld>
  <p:clrMapOvr>
    <a:masterClrMapping/>
  </p:clrMapOvr>
  <p:transition spd="slow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t-LT" dirty="0"/>
              <a:t>Redaguokite šablono teksto stilius</a:t>
            </a:r>
          </a:p>
          <a:p>
            <a:pPr lvl="1"/>
            <a:r>
              <a:rPr lang="lt-LT" dirty="0"/>
              <a:t>Antras lygis</a:t>
            </a:r>
          </a:p>
          <a:p>
            <a:pPr lvl="2"/>
            <a:r>
              <a:rPr lang="lt-LT" dirty="0"/>
              <a:t>Trečias lygis</a:t>
            </a:r>
          </a:p>
          <a:p>
            <a:pPr lvl="3"/>
            <a:r>
              <a:rPr lang="lt-LT" dirty="0"/>
              <a:t>Ketvirtas lygis</a:t>
            </a:r>
          </a:p>
          <a:p>
            <a:pPr lvl="4"/>
            <a:r>
              <a:rPr lang="lt-LT" dirty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75809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dirty="0"/>
              <a:t>Redaguokite šablono teksto stilius</a:t>
            </a:r>
          </a:p>
          <a:p>
            <a:pPr lvl="1"/>
            <a:r>
              <a:rPr lang="lt-LT" dirty="0"/>
              <a:t>Antras lygis</a:t>
            </a:r>
          </a:p>
          <a:p>
            <a:pPr lvl="2"/>
            <a:r>
              <a:rPr lang="lt-LT" dirty="0"/>
              <a:t>Trečias lygis</a:t>
            </a:r>
          </a:p>
          <a:p>
            <a:pPr lvl="3"/>
            <a:r>
              <a:rPr lang="lt-LT" dirty="0"/>
              <a:t>Ketvirtas lygis</a:t>
            </a:r>
          </a:p>
          <a:p>
            <a:pPr lvl="4"/>
            <a:r>
              <a:rPr lang="lt-LT" dirty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23638"/>
      </p:ext>
    </p:extLst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dirty="0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33302"/>
      </p:ext>
    </p:extLst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t-LT" dirty="0"/>
              <a:t>Redaguokite šablono teksto stilius</a:t>
            </a:r>
          </a:p>
          <a:p>
            <a:pPr lvl="1"/>
            <a:r>
              <a:rPr lang="lt-LT" dirty="0"/>
              <a:t>Antras lygis</a:t>
            </a:r>
          </a:p>
          <a:p>
            <a:pPr lvl="2"/>
            <a:r>
              <a:rPr lang="lt-LT" dirty="0"/>
              <a:t>Trečias lygis</a:t>
            </a:r>
          </a:p>
          <a:p>
            <a:pPr lvl="3"/>
            <a:r>
              <a:rPr lang="lt-LT" dirty="0"/>
              <a:t>Ketvirtas lygis</a:t>
            </a:r>
          </a:p>
          <a:p>
            <a:pPr lvl="4"/>
            <a:r>
              <a:rPr lang="lt-LT" dirty="0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t-LT" dirty="0"/>
              <a:t>Redaguokite šablono teksto stilius</a:t>
            </a:r>
          </a:p>
          <a:p>
            <a:pPr lvl="1"/>
            <a:r>
              <a:rPr lang="lt-LT" dirty="0"/>
              <a:t>Antras lygis</a:t>
            </a:r>
          </a:p>
          <a:p>
            <a:pPr lvl="2"/>
            <a:r>
              <a:rPr lang="lt-LT" dirty="0"/>
              <a:t>Trečias lygis</a:t>
            </a:r>
          </a:p>
          <a:p>
            <a:pPr lvl="3"/>
            <a:r>
              <a:rPr lang="lt-LT" dirty="0"/>
              <a:t>Ketvirtas lygis</a:t>
            </a:r>
          </a:p>
          <a:p>
            <a:pPr lvl="4"/>
            <a:r>
              <a:rPr lang="lt-LT" dirty="0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12653"/>
      </p:ext>
    </p:extLst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Redaguokite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t-LT" dirty="0"/>
              <a:t>Redaguokite šablono teksto stilius</a:t>
            </a:r>
          </a:p>
          <a:p>
            <a:pPr lvl="1"/>
            <a:r>
              <a:rPr lang="lt-LT" dirty="0"/>
              <a:t>Antras lygis</a:t>
            </a:r>
          </a:p>
          <a:p>
            <a:pPr lvl="2"/>
            <a:r>
              <a:rPr lang="lt-LT" dirty="0"/>
              <a:t>Trečias lygis</a:t>
            </a:r>
          </a:p>
          <a:p>
            <a:pPr lvl="3"/>
            <a:r>
              <a:rPr lang="lt-LT" dirty="0"/>
              <a:t>Ketvirtas lygis</a:t>
            </a:r>
          </a:p>
          <a:p>
            <a:pPr lvl="4"/>
            <a:r>
              <a:rPr lang="lt-LT" dirty="0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Redaguokite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t-LT" dirty="0"/>
              <a:t>Redaguokite šablono teksto stilius</a:t>
            </a:r>
          </a:p>
          <a:p>
            <a:pPr lvl="1"/>
            <a:r>
              <a:rPr lang="lt-LT" dirty="0"/>
              <a:t>Antras lygis</a:t>
            </a:r>
          </a:p>
          <a:p>
            <a:pPr lvl="2"/>
            <a:r>
              <a:rPr lang="lt-LT" dirty="0"/>
              <a:t>Trečias lygis</a:t>
            </a:r>
          </a:p>
          <a:p>
            <a:pPr lvl="3"/>
            <a:r>
              <a:rPr lang="lt-LT" dirty="0"/>
              <a:t>Ketvirtas lygis</a:t>
            </a:r>
          </a:p>
          <a:p>
            <a:pPr lvl="4"/>
            <a:r>
              <a:rPr lang="lt-LT" dirty="0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06996"/>
      </p:ext>
    </p:extLst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41218"/>
      </p:ext>
    </p:extLst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22419"/>
      </p:ext>
    </p:extLst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t-LT" dirty="0"/>
              <a:t>Redaguokite šablono teksto stilius</a:t>
            </a:r>
          </a:p>
          <a:p>
            <a:pPr lvl="1"/>
            <a:r>
              <a:rPr lang="lt-LT" dirty="0"/>
              <a:t>Antras lygis</a:t>
            </a:r>
          </a:p>
          <a:p>
            <a:pPr lvl="2"/>
            <a:r>
              <a:rPr lang="lt-LT" dirty="0"/>
              <a:t>Trečias lygis</a:t>
            </a:r>
          </a:p>
          <a:p>
            <a:pPr lvl="3"/>
            <a:r>
              <a:rPr lang="lt-LT" dirty="0"/>
              <a:t>Ketvirtas lygis</a:t>
            </a:r>
          </a:p>
          <a:p>
            <a:pPr lvl="4"/>
            <a:r>
              <a:rPr lang="lt-LT" dirty="0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t-LT" dirty="0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0690"/>
      </p:ext>
    </p:extLst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dirty="0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dirty="0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91501"/>
      </p:ext>
    </p:extLst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dirty="0"/>
              <a:t>Redaguokite šablono teksto stilius</a:t>
            </a:r>
          </a:p>
          <a:p>
            <a:pPr lvl="1"/>
            <a:r>
              <a:rPr lang="lt-LT" dirty="0"/>
              <a:t>Antras lygis</a:t>
            </a:r>
          </a:p>
          <a:p>
            <a:pPr lvl="2"/>
            <a:r>
              <a:rPr lang="lt-LT" dirty="0"/>
              <a:t>Trečias lygis</a:t>
            </a:r>
          </a:p>
          <a:p>
            <a:pPr lvl="3"/>
            <a:r>
              <a:rPr lang="lt-LT" dirty="0"/>
              <a:t>Ketvirtas lygis</a:t>
            </a:r>
          </a:p>
          <a:p>
            <a:pPr lvl="4"/>
            <a:r>
              <a:rPr lang="lt-LT" dirty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E3E68-314E-4E62-AA8A-BE3F20F81523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push dir="r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Presentation of </a:t>
            </a:r>
            <a:br>
              <a:rPr lang="en-US" dirty="0">
                <a:cs typeface="Calibri Light"/>
              </a:rPr>
            </a:br>
            <a:r>
              <a:rPr lang="en-US" dirty="0" err="1">
                <a:cs typeface="Calibri Light"/>
              </a:rPr>
              <a:t>Telšiai</a:t>
            </a:r>
            <a:r>
              <a:rPr lang="en-US" dirty="0">
                <a:cs typeface="Calibri Light"/>
              </a:rPr>
              <a:t> "</a:t>
            </a:r>
            <a:r>
              <a:rPr lang="en-US" dirty="0" err="1">
                <a:cs typeface="Calibri Light"/>
              </a:rPr>
              <a:t>Germantas</a:t>
            </a:r>
            <a:r>
              <a:rPr lang="en-US" dirty="0">
                <a:cs typeface="Calibri Light"/>
              </a:rPr>
              <a:t>" </a:t>
            </a:r>
            <a:r>
              <a:rPr lang="en-US" dirty="0" err="1">
                <a:cs typeface="Calibri Light"/>
              </a:rPr>
              <a:t>progymnasium</a:t>
            </a:r>
            <a:endParaRPr lang="lt-LT" dirty="0" err="1"/>
          </a:p>
        </p:txBody>
      </p:sp>
      <p:pic>
        <p:nvPicPr>
          <p:cNvPr id="4" name="Paveikslėlis 4" descr="Paveikslėlis, kuriame yra iliustracija&#10;&#10;Sugeneruoto aprašo patikimumas didelis">
            <a:extLst>
              <a:ext uri="{FF2B5EF4-FFF2-40B4-BE49-F238E27FC236}">
                <a16:creationId xmlns:a16="http://schemas.microsoft.com/office/drawing/2014/main" xmlns="" id="{FBF5FC9D-7364-4750-B5D9-C7DCEA7B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7" y="5519180"/>
            <a:ext cx="4123426" cy="123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r"/>
      </p:transition>
    </mc:Choice>
    <mc:Fallback xmlns="">
      <p:transition>
        <p:push dir="r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istatome mokyklą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457" y="479426"/>
            <a:ext cx="7736114" cy="5802085"/>
          </a:xfrm>
        </p:spPr>
      </p:pic>
    </p:spTree>
    <p:extLst>
      <p:ext uri="{BB962C8B-B14F-4D97-AF65-F5344CB8AC3E}">
        <p14:creationId xmlns:p14="http://schemas.microsoft.com/office/powerpoint/2010/main" val="356259256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E9735288-495C-4566-A595-C4420ED34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071" y="903698"/>
            <a:ext cx="8596668" cy="309178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lt-LT" sz="7200" dirty="0" err="1"/>
              <a:t>Our</a:t>
            </a:r>
            <a:r>
              <a:rPr lang="lt-LT" sz="7200" dirty="0"/>
              <a:t> </a:t>
            </a:r>
            <a:r>
              <a:rPr lang="lt-LT" sz="7200" dirty="0" err="1"/>
              <a:t>town</a:t>
            </a:r>
            <a:r>
              <a:rPr lang="lt-LT" sz="7200" dirty="0"/>
              <a:t> </a:t>
            </a:r>
            <a:br>
              <a:rPr lang="lt-LT" sz="7200" dirty="0"/>
            </a:br>
            <a:r>
              <a:rPr lang="lt-LT" sz="7200" dirty="0"/>
              <a:t>Telšiai</a:t>
            </a:r>
          </a:p>
        </p:txBody>
      </p:sp>
      <p:pic>
        <p:nvPicPr>
          <p:cNvPr id="4" name="Paveikslėlis 4" descr="Paveikslėlis, kuriame yra žolė, laukas, dangus, ženklas&#10;&#10;Sugeneruoto aprašo patikimumas labai didelis">
            <a:extLst>
              <a:ext uri="{FF2B5EF4-FFF2-40B4-BE49-F238E27FC236}">
                <a16:creationId xmlns:a16="http://schemas.microsoft.com/office/drawing/2014/main" xmlns="" id="{88919BAE-23AA-4E86-8651-367C9647D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80000">
            <a:off x="525872" y="3089041"/>
            <a:ext cx="4597879" cy="3051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9821220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2" descr="Paveikslėlis, kuriame yra laukas, medis&#10;&#10;Sugeneruoto aprašo patikimumas labai didelis">
            <a:extLst>
              <a:ext uri="{FF2B5EF4-FFF2-40B4-BE49-F238E27FC236}">
                <a16:creationId xmlns:a16="http://schemas.microsoft.com/office/drawing/2014/main" xmlns="" id="{258F87D3-C311-4794-8DAB-9BF42884B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193" y="146788"/>
            <a:ext cx="6380670" cy="6449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7271790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7C4B08DE-70C1-4320-97C0-BB3D915FDD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lt-LT" sz="7200" dirty="0" err="1"/>
              <a:t>Our</a:t>
            </a:r>
            <a:r>
              <a:rPr lang="lt-LT" sz="7200" dirty="0"/>
              <a:t> </a:t>
            </a:r>
            <a:r>
              <a:rPr lang="lt-LT" sz="7200" dirty="0" err="1"/>
              <a:t>country</a:t>
            </a:r>
            <a:r>
              <a:rPr lang="lt-LT" sz="7200" dirty="0"/>
              <a:t/>
            </a:r>
            <a:br>
              <a:rPr lang="lt-LT" sz="7200" dirty="0"/>
            </a:br>
            <a:r>
              <a:rPr lang="lt-LT" sz="7200" dirty="0"/>
              <a:t>Lithuania</a:t>
            </a:r>
            <a:endParaRPr lang="lt-LT" sz="7200" dirty="0" err="1"/>
          </a:p>
        </p:txBody>
      </p:sp>
      <p:pic>
        <p:nvPicPr>
          <p:cNvPr id="4" name="Paveikslėlis 4" descr="Paveikslėlis, kuriame yra žemėlapis&#10;&#10;Sugeneruoto aprašo patikimumas didelis">
            <a:extLst>
              <a:ext uri="{FF2B5EF4-FFF2-40B4-BE49-F238E27FC236}">
                <a16:creationId xmlns:a16="http://schemas.microsoft.com/office/drawing/2014/main" xmlns="" id="{CAC21871-B8CC-4C28-8BED-AB970F3F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11" y="3885302"/>
            <a:ext cx="3214597" cy="24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59484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2" descr="Paveikslėlis, kuriame yra laukas, medis, žemė, gamta&#10;&#10;Sugeneruoto aprašo patikimumas labai didelis">
            <a:extLst>
              <a:ext uri="{FF2B5EF4-FFF2-40B4-BE49-F238E27FC236}">
                <a16:creationId xmlns:a16="http://schemas.microsoft.com/office/drawing/2014/main" xmlns="" id="{5C1E00CF-0C1F-4AF1-BCA8-C3BF80F30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62" y="384091"/>
            <a:ext cx="5733691" cy="6190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aveikslėlis 4" descr="Paveikslėlis, kuriame yra dangus, pastatas, laukas&#10;&#10;Sugeneruoto aprašo patikimumas labai didelis">
            <a:extLst>
              <a:ext uri="{FF2B5EF4-FFF2-40B4-BE49-F238E27FC236}">
                <a16:creationId xmlns:a16="http://schemas.microsoft.com/office/drawing/2014/main" xmlns="" id="{C5B3C708-2912-41DC-9175-0C8F17700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0000">
            <a:off x="6558772" y="338767"/>
            <a:ext cx="2381250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aveikslėlis 6" descr="Paveikslėlis, kuriame yra vidinis, sėdėjimas, lova&#10;&#10;Sugeneruoto aprašo patikimumas didelis">
            <a:extLst>
              <a:ext uri="{FF2B5EF4-FFF2-40B4-BE49-F238E27FC236}">
                <a16:creationId xmlns:a16="http://schemas.microsoft.com/office/drawing/2014/main" xmlns="" id="{5424878E-972C-4174-94C1-21EE17123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">
            <a:off x="7015460" y="4130402"/>
            <a:ext cx="3433313" cy="2288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C99B1A5-9960-44E5-AA4C-7CC77A4FAC9D}"/>
              </a:ext>
            </a:extLst>
          </p:cNvPr>
          <p:cNvSpPr txBox="1"/>
          <p:nvPr/>
        </p:nvSpPr>
        <p:spPr>
          <a:xfrm>
            <a:off x="9037608" y="1137249"/>
            <a:ext cx="27432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lt-LT" dirty="0"/>
              <a:t>Vilnius </a:t>
            </a:r>
            <a:r>
              <a:rPr lang="lt-LT" dirty="0" err="1"/>
              <a:t>is</a:t>
            </a:r>
            <a:r>
              <a:rPr lang="lt-LT" dirty="0"/>
              <a:t> </a:t>
            </a:r>
            <a:r>
              <a:rPr lang="lt-LT" dirty="0" err="1"/>
              <a:t>the</a:t>
            </a:r>
            <a:r>
              <a:rPr lang="lt-LT" dirty="0"/>
              <a:t> </a:t>
            </a:r>
            <a:r>
              <a:rPr lang="lt-LT" dirty="0" err="1"/>
              <a:t>capital</a:t>
            </a:r>
            <a:r>
              <a:rPr lang="lt-LT" dirty="0"/>
              <a:t> </a:t>
            </a:r>
            <a:r>
              <a:rPr lang="lt-LT" dirty="0" err="1"/>
              <a:t>of</a:t>
            </a:r>
            <a:r>
              <a:rPr lang="lt-LT" dirty="0"/>
              <a:t> Lithuania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710517-22B3-4A70-B1F4-EF998620D37C}"/>
              </a:ext>
            </a:extLst>
          </p:cNvPr>
          <p:cNvSpPr txBox="1"/>
          <p:nvPr/>
        </p:nvSpPr>
        <p:spPr>
          <a:xfrm>
            <a:off x="9195758" y="5522343"/>
            <a:ext cx="27432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lt-LT" dirty="0" err="1"/>
              <a:t>The</a:t>
            </a:r>
            <a:r>
              <a:rPr lang="lt-LT" dirty="0"/>
              <a:t> </a:t>
            </a:r>
            <a:r>
              <a:rPr lang="lt-LT" dirty="0" err="1"/>
              <a:t>flag</a:t>
            </a:r>
            <a:r>
              <a:rPr lang="lt-LT" dirty="0"/>
              <a:t> </a:t>
            </a:r>
            <a:r>
              <a:rPr lang="lt-LT" dirty="0" err="1"/>
              <a:t>of</a:t>
            </a:r>
            <a:r>
              <a:rPr lang="lt-LT" dirty="0"/>
              <a:t> Lithuania</a:t>
            </a:r>
          </a:p>
        </p:txBody>
      </p:sp>
    </p:spTree>
    <p:extLst>
      <p:ext uri="{BB962C8B-B14F-4D97-AF65-F5344CB8AC3E}">
        <p14:creationId xmlns:p14="http://schemas.microsoft.com/office/powerpoint/2010/main" val="3636768382"/>
      </p:ext>
    </p:extLst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Briaunota">
  <a:themeElements>
    <a:clrScheme name="Briauno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Briauno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auno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</TotalTime>
  <Words>16</Words>
  <Application>Microsoft Office PowerPoint</Application>
  <PresentationFormat>Pasirinktinai</PresentationFormat>
  <Paragraphs>5</Paragraphs>
  <Slides>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6</vt:i4>
      </vt:variant>
    </vt:vector>
  </HeadingPairs>
  <TitlesOfParts>
    <vt:vector size="7" baseType="lpstr">
      <vt:lpstr>Briaunota</vt:lpstr>
      <vt:lpstr>Presentation of  Telšiai "Germantas" progymnasium</vt:lpstr>
      <vt:lpstr>PowerPoint pristatymas</vt:lpstr>
      <vt:lpstr>Our town  Telšiai</vt:lpstr>
      <vt:lpstr>PowerPoint pristatymas</vt:lpstr>
      <vt:lpstr>Our country Lithuania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of Telšiai "Germantas" progymnasium</dc:title>
  <dc:creator>Lina</dc:creator>
  <cp:lastModifiedBy>Lina</cp:lastModifiedBy>
  <cp:revision>138</cp:revision>
  <dcterms:created xsi:type="dcterms:W3CDTF">2012-08-10T12:43:06Z</dcterms:created>
  <dcterms:modified xsi:type="dcterms:W3CDTF">2020-09-23T15:37:19Z</dcterms:modified>
</cp:coreProperties>
</file>