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7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91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94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25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61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80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74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3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11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31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83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3832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12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998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77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32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97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03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96A346-533D-449A-96CC-EFFE99F9DD69}" type="datetimeFigureOut">
              <a:rPr lang="es-ES" smtClean="0"/>
              <a:t>13/11/2018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4676-2FCD-4C5E-8896-1135797071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17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6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9600" dirty="0" smtClean="0"/>
              <a:t> Galicia</a:t>
            </a:r>
            <a:endParaRPr lang="es-ES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LOLA, ALEJANDRA K, LIDIA, HUGO Y CANDELA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24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Información de Galicia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45123" y="2063395"/>
            <a:ext cx="5088714" cy="3311189"/>
          </a:xfrm>
        </p:spPr>
        <p:txBody>
          <a:bodyPr/>
          <a:lstStyle/>
          <a:p>
            <a:pPr algn="ctr"/>
            <a:r>
              <a:rPr lang="es-ES" dirty="0" smtClean="0"/>
              <a:t>Galicia esta en el noroeste de España</a:t>
            </a:r>
            <a:endParaRPr lang="es-ES" dirty="0"/>
          </a:p>
          <a:p>
            <a:pPr algn="ctr"/>
            <a:r>
              <a:rPr lang="es-ES" dirty="0" smtClean="0"/>
              <a:t>Tiene 4 provincias</a:t>
            </a:r>
          </a:p>
          <a:p>
            <a:pPr algn="ctr"/>
            <a:r>
              <a:rPr lang="es-ES" dirty="0"/>
              <a:t>E</a:t>
            </a:r>
            <a:r>
              <a:rPr lang="es-ES" dirty="0" smtClean="0"/>
              <a:t>n Galicia se habla gallego y español</a:t>
            </a:r>
          </a:p>
          <a:p>
            <a:pPr algn="ctr"/>
            <a:endParaRPr lang="es-ES" dirty="0" smtClean="0"/>
          </a:p>
        </p:txBody>
      </p:sp>
      <p:pic>
        <p:nvPicPr>
          <p:cNvPr id="6" name="Imagen 5" descr="Acabemos con el maltrato a las palomas: &lt;strong&gt;GALICIA&lt;/strong&gt;: le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8" y="1542166"/>
            <a:ext cx="3679443" cy="38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n-lt"/>
              </a:rPr>
              <a:t>COMIDAS TÍPICAS</a:t>
            </a:r>
            <a:endParaRPr lang="es-ES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ALGUNAS COMIDAS TÍPICAS SON…</a:t>
            </a:r>
          </a:p>
          <a:p>
            <a:r>
              <a:rPr lang="es-ES" dirty="0" smtClean="0"/>
              <a:t>PULPO</a:t>
            </a:r>
          </a:p>
          <a:p>
            <a:r>
              <a:rPr lang="es-ES" dirty="0" smtClean="0"/>
              <a:t>COCIDO</a:t>
            </a:r>
          </a:p>
          <a:p>
            <a:r>
              <a:rPr lang="es-ES" dirty="0" smtClean="0"/>
              <a:t>CALDO A LA GALLEGA</a:t>
            </a:r>
          </a:p>
          <a:p>
            <a:r>
              <a:rPr lang="es-ES" dirty="0" smtClean="0"/>
              <a:t>LACÓN CON GRELOS</a:t>
            </a:r>
          </a:p>
          <a:p>
            <a:pPr marL="0" indent="0">
              <a:buNone/>
            </a:pPr>
            <a:r>
              <a:rPr lang="es-ES" dirty="0" smtClean="0"/>
              <a:t>¡TENEIS QUE PROBARLAS!</a:t>
            </a:r>
          </a:p>
        </p:txBody>
      </p:sp>
      <p:pic>
        <p:nvPicPr>
          <p:cNvPr id="5" name="Marcador de contenido 4" descr="&lt;strong&gt;Pulpo&lt;/strong&gt; a la &lt;strong&gt;gallega&lt;/strong&gt; « La cocina de Li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68" y="2061369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907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   MONUMENTOS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LOS  MONUMENTOS DE GALICIA SON…</a:t>
            </a:r>
          </a:p>
          <a:p>
            <a:r>
              <a:rPr lang="es-ES" dirty="0" smtClean="0"/>
              <a:t>LA CATEDRAL DE SANTIAGO</a:t>
            </a:r>
          </a:p>
          <a:p>
            <a:r>
              <a:rPr lang="es-ES" dirty="0" smtClean="0"/>
              <a:t>LA PEREGRINA</a:t>
            </a:r>
          </a:p>
          <a:p>
            <a:r>
              <a:rPr lang="es-ES" dirty="0" smtClean="0"/>
              <a:t>EL MONASTERIO DE MONDOÑEDO</a:t>
            </a:r>
          </a:p>
          <a:p>
            <a:r>
              <a:rPr lang="es-ES" dirty="0" smtClean="0"/>
              <a:t>EL MONASTERIO DE SAMOS</a:t>
            </a:r>
          </a:p>
          <a:p>
            <a:r>
              <a:rPr lang="es-ES" dirty="0" smtClean="0"/>
              <a:t>EL DORSEIRA</a:t>
            </a:r>
          </a:p>
          <a:p>
            <a:pPr marL="0" indent="0">
              <a:buNone/>
            </a:pPr>
            <a:r>
              <a:rPr lang="es-ES" sz="5400" dirty="0" smtClean="0"/>
              <a:t>  ETC…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Marcador de contenido 4" descr="File:&lt;strong&gt;Catedral de Santiago&lt;/strong&gt; de Compostela 2010.jpg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34" y="1652182"/>
            <a:ext cx="3239588" cy="3722403"/>
          </a:xfrm>
        </p:spPr>
      </p:pic>
    </p:spTree>
    <p:extLst>
      <p:ext uri="{BB962C8B-B14F-4D97-AF65-F5344CB8AC3E}">
        <p14:creationId xmlns:p14="http://schemas.microsoft.com/office/powerpoint/2010/main" val="185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Tradiciones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Las tradiciones más populares de Galicia son:</a:t>
            </a:r>
          </a:p>
          <a:p>
            <a:r>
              <a:rPr lang="es-ES" dirty="0" smtClean="0"/>
              <a:t>El Camino de Santiago</a:t>
            </a:r>
          </a:p>
          <a:p>
            <a:r>
              <a:rPr lang="es-ES" dirty="0" smtClean="0"/>
              <a:t>A rapa das </a:t>
            </a:r>
            <a:r>
              <a:rPr lang="es-ES" dirty="0" err="1" smtClean="0"/>
              <a:t>bestas</a:t>
            </a:r>
            <a:r>
              <a:rPr lang="es-ES" dirty="0" smtClean="0"/>
              <a:t>  (</a:t>
            </a:r>
            <a:r>
              <a:rPr lang="es-ES" cap="none" dirty="0"/>
              <a:t>E</a:t>
            </a:r>
            <a:r>
              <a:rPr lang="es-ES" cap="none" dirty="0" smtClean="0"/>
              <a:t>n gallego)</a:t>
            </a:r>
            <a:endParaRPr lang="es-ES" dirty="0" smtClean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1741800"/>
            <a:ext cx="5120640" cy="3633476"/>
          </a:xfrm>
        </p:spPr>
      </p:pic>
    </p:spTree>
    <p:extLst>
      <p:ext uri="{BB962C8B-B14F-4D97-AF65-F5344CB8AC3E}">
        <p14:creationId xmlns:p14="http://schemas.microsoft.com/office/powerpoint/2010/main" val="193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LEYENDA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Ourense había impuestos muy caros. La reina loba se encargaba de quemar las casas de los que no los pagaban.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 Un día los campesinos lucharon contra la reina loba, pero ella huyó y al ver que no tenía escapatoria se tiro desde la torre más alta y murió.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891" y="1593670"/>
            <a:ext cx="5042141" cy="37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000">
              <a:srgbClr val="00B0F0"/>
            </a:gs>
            <a:gs pos="0">
              <a:schemeClr val="bg1"/>
            </a:gs>
            <a:gs pos="98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Nageoire &lt;strong&gt;Fin&lt;/strong&gt; Film · Images vectorielles gratuites sur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423851"/>
            <a:ext cx="9444446" cy="4532810"/>
          </a:xfrm>
        </p:spPr>
      </p:pic>
    </p:spTree>
    <p:extLst>
      <p:ext uri="{BB962C8B-B14F-4D97-AF65-F5344CB8AC3E}">
        <p14:creationId xmlns:p14="http://schemas.microsoft.com/office/powerpoint/2010/main" val="37954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156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 2</vt:lpstr>
      <vt:lpstr>HDOfficeLightV0</vt:lpstr>
      <vt:lpstr>1_HDOfficeLightV0</vt:lpstr>
      <vt:lpstr>Presentación de PowerPoint</vt:lpstr>
      <vt:lpstr> Galicia</vt:lpstr>
      <vt:lpstr>Información de Galicia</vt:lpstr>
      <vt:lpstr>COMIDAS TÍPICAS</vt:lpstr>
      <vt:lpstr>       MONUMENTOS</vt:lpstr>
      <vt:lpstr>Tradiciones</vt:lpstr>
      <vt:lpstr>LEYENDA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Galicia</dc:title>
  <dc:creator>Lola Maceiras Besada</dc:creator>
  <cp:lastModifiedBy>Susana Fontan -SEK Atlántico-</cp:lastModifiedBy>
  <cp:revision>19</cp:revision>
  <dcterms:created xsi:type="dcterms:W3CDTF">2018-10-23T14:43:06Z</dcterms:created>
  <dcterms:modified xsi:type="dcterms:W3CDTF">2018-11-13T14:14:35Z</dcterms:modified>
</cp:coreProperties>
</file>