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2" r:id="rId57"/>
    <p:sldId id="311" r:id="rId58"/>
  </p:sldIdLst>
  <p:sldSz cx="6858000" cy="9144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228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838E5-AA1D-47E4-A009-C3B71985664A}" type="datetimeFigureOut">
              <a:rPr lang="es-ES" smtClean="0"/>
              <a:pPr/>
              <a:t>03/07/2020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EA35C-E3DA-422E-91A1-1E801A7EF52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838E5-AA1D-47E4-A009-C3B71985664A}" type="datetimeFigureOut">
              <a:rPr lang="es-ES" smtClean="0"/>
              <a:pPr/>
              <a:t>03/07/2020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EA35C-E3DA-422E-91A1-1E801A7EF52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838E5-AA1D-47E4-A009-C3B71985664A}" type="datetimeFigureOut">
              <a:rPr lang="es-ES" smtClean="0"/>
              <a:pPr/>
              <a:t>03/07/2020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EA35C-E3DA-422E-91A1-1E801A7EF52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838E5-AA1D-47E4-A009-C3B71985664A}" type="datetimeFigureOut">
              <a:rPr lang="es-ES" smtClean="0"/>
              <a:pPr/>
              <a:t>03/07/2020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EA35C-E3DA-422E-91A1-1E801A7EF52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838E5-AA1D-47E4-A009-C3B71985664A}" type="datetimeFigureOut">
              <a:rPr lang="es-ES" smtClean="0"/>
              <a:pPr/>
              <a:t>03/07/2020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EA35C-E3DA-422E-91A1-1E801A7EF52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838E5-AA1D-47E4-A009-C3B71985664A}" type="datetimeFigureOut">
              <a:rPr lang="es-ES" smtClean="0"/>
              <a:pPr/>
              <a:t>03/07/2020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EA35C-E3DA-422E-91A1-1E801A7EF52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838E5-AA1D-47E4-A009-C3B71985664A}" type="datetimeFigureOut">
              <a:rPr lang="es-ES" smtClean="0"/>
              <a:pPr/>
              <a:t>03/07/2020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EA35C-E3DA-422E-91A1-1E801A7EF52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838E5-AA1D-47E4-A009-C3B71985664A}" type="datetimeFigureOut">
              <a:rPr lang="es-ES" smtClean="0"/>
              <a:pPr/>
              <a:t>03/07/2020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EA35C-E3DA-422E-91A1-1E801A7EF52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838E5-AA1D-47E4-A009-C3B71985664A}" type="datetimeFigureOut">
              <a:rPr lang="es-ES" smtClean="0"/>
              <a:pPr/>
              <a:t>03/07/2020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EA35C-E3DA-422E-91A1-1E801A7EF52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838E5-AA1D-47E4-A009-C3B71985664A}" type="datetimeFigureOut">
              <a:rPr lang="es-ES" smtClean="0"/>
              <a:pPr/>
              <a:t>03/07/2020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EA35C-E3DA-422E-91A1-1E801A7EF52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838E5-AA1D-47E4-A009-C3B71985664A}" type="datetimeFigureOut">
              <a:rPr lang="es-ES" smtClean="0"/>
              <a:pPr/>
              <a:t>03/07/2020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EA35C-E3DA-422E-91A1-1E801A7EF52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838E5-AA1D-47E4-A009-C3B71985664A}" type="datetimeFigureOut">
              <a:rPr lang="es-ES" smtClean="0"/>
              <a:pPr/>
              <a:t>03/07/2020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EA35C-E3DA-422E-91A1-1E801A7EF52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portada (Copy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3962"/>
            <a:ext cx="6858000" cy="9187962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980728" y="8316416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PROY. SWAT  DE  ETWINNING</a:t>
            </a:r>
            <a:endParaRPr lang="es-E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32656" y="7596336"/>
            <a:ext cx="2276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sz="1200" dirty="0" smtClean="0"/>
              <a:t>E. I. 5 años</a:t>
            </a:r>
          </a:p>
          <a:p>
            <a:pPr>
              <a:buNone/>
            </a:pPr>
            <a:r>
              <a:rPr lang="es-ES" sz="1200" dirty="0" smtClean="0"/>
              <a:t>CEIP AL-KAZAR</a:t>
            </a:r>
          </a:p>
          <a:p>
            <a:pPr>
              <a:buNone/>
            </a:pPr>
            <a:r>
              <a:rPr lang="es-ES" sz="1200" dirty="0" smtClean="0"/>
              <a:t>Los Alcázares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IMG_3041 (Copy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1932" y="0"/>
            <a:ext cx="6879932" cy="912720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IMG_3042 (Copy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6858000" cy="9116181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IMG_3043 (Copy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23790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IMG_3044 (Copy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06234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IMG_3045 (Copy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6858000" cy="9090839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IMG_3046 (Copy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6858000" cy="909761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IMG_3047 (Copy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44811"/>
            <a:ext cx="6858000" cy="9232267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IMG_3048 (Copy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8323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IMG_3049 (Copy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23959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IMG_3050 (Copy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CONTRAPORTADA (Copy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206900"/>
          </a:xfrm>
        </p:spPr>
      </p:pic>
      <p:sp>
        <p:nvSpPr>
          <p:cNvPr id="5" name="4 Rectángulo"/>
          <p:cNvSpPr/>
          <p:nvPr/>
        </p:nvSpPr>
        <p:spPr>
          <a:xfrm>
            <a:off x="476672" y="7956376"/>
            <a:ext cx="3429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s-ES" dirty="0" smtClean="0"/>
              <a:t>E. I. 5 años</a:t>
            </a:r>
          </a:p>
          <a:p>
            <a:pPr>
              <a:buNone/>
            </a:pPr>
            <a:r>
              <a:rPr lang="es-ES" dirty="0" smtClean="0"/>
              <a:t>CEIP AL-KAZAR</a:t>
            </a:r>
          </a:p>
          <a:p>
            <a:pPr>
              <a:buNone/>
            </a:pPr>
            <a:r>
              <a:rPr lang="es-ES" dirty="0" smtClean="0"/>
              <a:t>Los Alcázares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IMG_3051 (Copy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6858000" cy="9096081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IMG_3052 (Copy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62912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IMG_3053 (Copy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6858000" cy="9172517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IMG_3054 (Copy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6858000" cy="9172705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IMG_3055 (Copy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210164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IMG_3056 (Copy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81206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IMG_3057 (Copy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282112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IMG_3058 (Copy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6648" y="-1"/>
            <a:ext cx="6894648" cy="9110321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IMG_3059 (Copy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56080"/>
            <a:ext cx="6858000" cy="920008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IMG_3060 (Copy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4006" y="-1"/>
            <a:ext cx="6902006" cy="920872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IMG_3034 (Copy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6858000" cy="9144001"/>
          </a:xfrm>
        </p:spPr>
      </p:pic>
      <p:sp>
        <p:nvSpPr>
          <p:cNvPr id="5" name="4 Rectángulo"/>
          <p:cNvSpPr/>
          <p:nvPr/>
        </p:nvSpPr>
        <p:spPr>
          <a:xfrm>
            <a:off x="3933056" y="7524328"/>
            <a:ext cx="2088232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dirty="0" smtClean="0"/>
              <a:t>E. I. 5 años</a:t>
            </a:r>
          </a:p>
          <a:p>
            <a:pPr>
              <a:buNone/>
            </a:pPr>
            <a:r>
              <a:rPr lang="es-ES" dirty="0" smtClean="0"/>
              <a:t>CEIP AL-KAZAR</a:t>
            </a:r>
          </a:p>
          <a:p>
            <a:pPr>
              <a:buNone/>
            </a:pPr>
            <a:r>
              <a:rPr lang="es-ES" dirty="0" smtClean="0"/>
              <a:t>Los Alcázares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IMG_3061 (Copy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13"/>
            <a:ext cx="6858000" cy="9261185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IMG_3062 (Copy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3438" y="0"/>
            <a:ext cx="6931438" cy="917462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IMG_3063 (Copy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346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IMG_3064 (Copy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53288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IMG_3065 (Copy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902006" cy="914400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IMG_3066 (Copy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6858000" cy="9233915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IMG_3067 (Copy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91828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IMG_3068 (Copy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6858001" cy="9144000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IMG_3069 (Copy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" y="0"/>
            <a:ext cx="6857858" cy="9152806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IMG_3070 (Copy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1932" y="0"/>
            <a:ext cx="6879932" cy="912720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IMG_3035 (Copy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1"/>
            <a:ext cx="6858001" cy="9144000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IMG_3071 (Copy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IMG_3072 (Copy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6858000" cy="9162951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IMG_3073 (Copy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18745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IMG_3074 (Copy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IMG_3075 (Copy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IMG_3076 (Copy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80796" y="0"/>
            <a:ext cx="6938796" cy="9166184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IMG_3077 (Copy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4664" y="395536"/>
            <a:ext cx="6172200" cy="3971619"/>
          </a:xfrm>
        </p:spPr>
      </p:pic>
      <p:pic>
        <p:nvPicPr>
          <p:cNvPr id="5" name="4 Imagen" descr="IMG_3078 (Copy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0648" y="4644008"/>
            <a:ext cx="6314559" cy="421196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IMG_3079 (Copy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2656" y="251520"/>
            <a:ext cx="6172200" cy="4117003"/>
          </a:xfrm>
        </p:spPr>
      </p:pic>
      <p:pic>
        <p:nvPicPr>
          <p:cNvPr id="5" name="4 Imagen" descr="IMG_3080 (Copy).jpg"/>
          <p:cNvPicPr>
            <a:picLocks noChangeAspect="1"/>
          </p:cNvPicPr>
          <p:nvPr/>
        </p:nvPicPr>
        <p:blipFill>
          <a:blip r:embed="rId3" cstate="print"/>
          <a:srcRect b="12409"/>
          <a:stretch>
            <a:fillRect/>
          </a:stretch>
        </p:blipFill>
        <p:spPr>
          <a:xfrm>
            <a:off x="260648" y="4427984"/>
            <a:ext cx="6309320" cy="4438902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IMG_3081 (Copy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616" r="10499" b="4666"/>
          <a:stretch>
            <a:fillRect/>
          </a:stretch>
        </p:blipFill>
        <p:spPr>
          <a:xfrm>
            <a:off x="-7216" y="0"/>
            <a:ext cx="6865216" cy="9165381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IMG_3082 (Copy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6309320" cy="916291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901560"/>
          </a:xfrm>
        </p:spPr>
        <p:txBody>
          <a:bodyPr>
            <a:noAutofit/>
          </a:bodyPr>
          <a:lstStyle/>
          <a:p>
            <a:r>
              <a:rPr lang="es-ES" sz="3200" dirty="0" smtClean="0"/>
              <a:t>EL DIRECTOR  DE LA SOCIEDAD PROTECTORA DEL PLANETA NOS ENCARGA UNA MISIÓN URGENTE.</a:t>
            </a:r>
            <a:endParaRPr lang="es-ES" sz="3200" dirty="0"/>
          </a:p>
        </p:txBody>
      </p:sp>
      <p:pic>
        <p:nvPicPr>
          <p:cNvPr id="4" name="3 Marcador de contenido" descr="IMG_3036 (Copy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843808"/>
            <a:ext cx="6858000" cy="5258050"/>
          </a:xfr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IMG_3083 (Copy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IMG_3084 (Copy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6858001" cy="9144000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IMG_3085 (Copy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6858000" cy="9249711"/>
          </a:xfr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IMG_3086 (Copy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574" y="0"/>
            <a:ext cx="6828426" cy="9187456"/>
          </a:xfr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IMG_3087 (Copy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6858001" cy="9144000"/>
          </a:xfr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IMG_3088 (Copy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912"/>
            <a:ext cx="6858000" cy="9141088"/>
          </a:xfr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BALLENA AZUL</a:t>
            </a:r>
            <a:endParaRPr lang="es-ES" dirty="0"/>
          </a:p>
        </p:txBody>
      </p:sp>
      <p:pic>
        <p:nvPicPr>
          <p:cNvPr id="4" name="3 Marcador de contenido" descr="IMG_3089 (Copy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2829" y="2613984"/>
            <a:ext cx="6870829" cy="4605074"/>
          </a:xfr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2117584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GRACIAS A LAS 27 FAMILIAS POR SUS TRABAJOS Y APORTACIONES</a:t>
            </a:r>
            <a:endParaRPr lang="es-ES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2" y="2699792"/>
            <a:ext cx="6038428" cy="6444208"/>
          </a:xfrm>
        </p:spPr>
        <p:txBody>
          <a:bodyPr>
            <a:normAutofit/>
          </a:bodyPr>
          <a:lstStyle/>
          <a:p>
            <a:r>
              <a:rPr lang="es-ES" dirty="0" smtClean="0"/>
              <a:t>LA SEÑO ROSARIO MUÑOZ, </a:t>
            </a:r>
          </a:p>
          <a:p>
            <a:r>
              <a:rPr lang="es-ES" dirty="0" smtClean="0"/>
              <a:t>EL PROY. SWAT DE ETWINNING </a:t>
            </a:r>
          </a:p>
          <a:p>
            <a:r>
              <a:rPr lang="es-ES" dirty="0" smtClean="0"/>
              <a:t>PETRONILA </a:t>
            </a:r>
            <a:r>
              <a:rPr lang="es-ES" dirty="0" smtClean="0"/>
              <a:t>PIMENTON, </a:t>
            </a:r>
          </a:p>
          <a:p>
            <a:r>
              <a:rPr lang="es-ES" dirty="0" smtClean="0"/>
              <a:t>Y EL DIRECTOR DE LA SOCIEDAD PROTECTORA DEL PLANETA </a:t>
            </a:r>
          </a:p>
          <a:p>
            <a:pPr>
              <a:buNone/>
            </a:pPr>
            <a:r>
              <a:rPr lang="es-E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s-E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¡</a:t>
            </a:r>
            <a:r>
              <a:rPr lang="es-E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OS FELICITAN! </a:t>
            </a:r>
          </a:p>
          <a:p>
            <a:pPr>
              <a:buNone/>
            </a:pPr>
            <a:r>
              <a:rPr lang="es-ES" sz="3600" dirty="0" smtClean="0"/>
              <a:t> </a:t>
            </a:r>
            <a:r>
              <a:rPr lang="es-ES" sz="3600" dirty="0" smtClean="0"/>
              <a:t>   </a:t>
            </a:r>
            <a:r>
              <a:rPr lang="es-ES" dirty="0" smtClean="0"/>
              <a:t>POR ESTA EXTRAORDINARIA APORTACIÓN PARA SALVAR EL PLANETA.</a:t>
            </a:r>
          </a:p>
          <a:p>
            <a:pPr>
              <a:buNone/>
            </a:pPr>
            <a:r>
              <a:rPr lang="es-ES" sz="2000" dirty="0" smtClean="0"/>
              <a:t>E. I. 5 años</a:t>
            </a:r>
          </a:p>
          <a:p>
            <a:pPr>
              <a:buNone/>
            </a:pPr>
            <a:r>
              <a:rPr lang="es-ES" sz="2000" dirty="0" smtClean="0"/>
              <a:t>CEIP AL-KAZAR</a:t>
            </a:r>
          </a:p>
          <a:p>
            <a:pPr>
              <a:buNone/>
            </a:pPr>
            <a:r>
              <a:rPr lang="es-ES" sz="2000" dirty="0" smtClean="0"/>
              <a:t>Los Alcázares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4" name="3 Imagen" descr="TIERR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B0000"/>
              </a:clrFrom>
              <a:clrTo>
                <a:srgbClr val="0B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8146" y="7236296"/>
            <a:ext cx="1899853" cy="190770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IMG_3037 (Copy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10228" y="-1"/>
            <a:ext cx="6968228" cy="914400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IMG_3038 (Copy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71135"/>
            <a:ext cx="6858000" cy="928675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IMG_3039 (Copy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6858000" cy="906070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IMG_3040 (Copy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6858000" cy="910623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110</Words>
  <Application>Microsoft Office PowerPoint</Application>
  <PresentationFormat>Presentación en pantalla (4:3)</PresentationFormat>
  <Paragraphs>22</Paragraphs>
  <Slides>57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57</vt:i4>
      </vt:variant>
    </vt:vector>
  </HeadingPairs>
  <TitlesOfParts>
    <vt:vector size="58" baseType="lpstr">
      <vt:lpstr>Tema de Office</vt:lpstr>
      <vt:lpstr>Diapositiva 1</vt:lpstr>
      <vt:lpstr>Diapositiva 2</vt:lpstr>
      <vt:lpstr>Diapositiva 3</vt:lpstr>
      <vt:lpstr>Diapositiva 4</vt:lpstr>
      <vt:lpstr>EL DIRECTOR  DE LA SOCIEDAD PROTECTORA DEL PLANETA NOS ENCARGA UNA MISIÓN URGENTE.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LA BALLENA AZUL</vt:lpstr>
      <vt:lpstr>GRACIAS A LAS 27 FAMILIAS POR SUS TRABAJOS Y APORTACIONES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Rosario</dc:creator>
  <cp:lastModifiedBy>Rosario</cp:lastModifiedBy>
  <cp:revision>12</cp:revision>
  <dcterms:created xsi:type="dcterms:W3CDTF">2020-07-02T21:04:54Z</dcterms:created>
  <dcterms:modified xsi:type="dcterms:W3CDTF">2020-07-03T08:17:05Z</dcterms:modified>
</cp:coreProperties>
</file>