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5"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Plant </a:t>
            </a:r>
            <a:r>
              <a:rPr lang="pl-PL" dirty="0" err="1"/>
              <a:t>nutrition</a:t>
            </a:r>
            <a:endParaRPr lang="pl-PL" dirty="0"/>
          </a:p>
        </p:txBody>
      </p:sp>
      <p:sp>
        <p:nvSpPr>
          <p:cNvPr id="3" name="Podtytuł 2"/>
          <p:cNvSpPr>
            <a:spLocks noGrp="1"/>
          </p:cNvSpPr>
          <p:nvPr>
            <p:ph type="subTitle" idx="1"/>
          </p:nvPr>
        </p:nvSpPr>
        <p:spPr/>
        <p:txBody>
          <a:bodyPr/>
          <a:lstStyle/>
          <a:p>
            <a:r>
              <a:rPr lang="pl-PL" dirty="0"/>
              <a:t> </a:t>
            </a:r>
          </a:p>
        </p:txBody>
      </p:sp>
    </p:spTree>
    <p:extLst>
      <p:ext uri="{BB962C8B-B14F-4D97-AF65-F5344CB8AC3E}">
        <p14:creationId xmlns:p14="http://schemas.microsoft.com/office/powerpoint/2010/main" val="291249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p:pic>
      <p:sp>
        <p:nvSpPr>
          <p:cNvPr id="4" name="Symbol zastępczy tekstu 3"/>
          <p:cNvSpPr>
            <a:spLocks noGrp="1"/>
          </p:cNvSpPr>
          <p:nvPr>
            <p:ph type="body" sz="half" idx="2"/>
          </p:nvPr>
        </p:nvSpPr>
        <p:spPr/>
        <p:txBody>
          <a:bodyPr/>
          <a:lstStyle/>
          <a:p>
            <a:r>
              <a:rPr lang="en-US" dirty="0"/>
              <a:t>7) If the leaf goes blue-black, starch is present. If it stays red-brown, there is no starch.</a:t>
            </a:r>
            <a:endParaRPr lang="pl-PL" dirty="0"/>
          </a:p>
          <a:p>
            <a:endParaRPr lang="pl-PL" dirty="0"/>
          </a:p>
        </p:txBody>
      </p:sp>
    </p:spTree>
    <p:extLst>
      <p:ext uri="{BB962C8B-B14F-4D97-AF65-F5344CB8AC3E}">
        <p14:creationId xmlns:p14="http://schemas.microsoft.com/office/powerpoint/2010/main" val="330574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en-US" dirty="0"/>
              <a:t>Thank you for your attention</a:t>
            </a:r>
            <a:r>
              <a:rPr lang="pl-PL" dirty="0"/>
              <a:t>!</a:t>
            </a:r>
          </a:p>
        </p:txBody>
      </p:sp>
      <p:sp>
        <p:nvSpPr>
          <p:cNvPr id="3" name="Podtytuł 2"/>
          <p:cNvSpPr>
            <a:spLocks noGrp="1"/>
          </p:cNvSpPr>
          <p:nvPr>
            <p:ph type="subTitle" idx="1"/>
          </p:nvPr>
        </p:nvSpPr>
        <p:spPr/>
        <p:txBody>
          <a:bodyPr/>
          <a:lstStyle/>
          <a:p>
            <a:r>
              <a:rPr lang="pl-PL" dirty="0"/>
              <a:t> </a:t>
            </a:r>
          </a:p>
        </p:txBody>
      </p:sp>
    </p:spTree>
    <p:extLst>
      <p:ext uri="{BB962C8B-B14F-4D97-AF65-F5344CB8AC3E}">
        <p14:creationId xmlns:p14="http://schemas.microsoft.com/office/powerpoint/2010/main" val="374240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399" y="1041400"/>
            <a:ext cx="6241816" cy="1371600"/>
          </a:xfrm>
        </p:spPr>
        <p:txBody>
          <a:bodyPr/>
          <a:lstStyle/>
          <a:p>
            <a:r>
              <a:rPr lang="pl-PL" dirty="0"/>
              <a:t> </a:t>
            </a:r>
          </a:p>
        </p:txBody>
      </p:sp>
      <p:sp>
        <p:nvSpPr>
          <p:cNvPr id="4" name="Symbol zastępczy tekstu 3"/>
          <p:cNvSpPr>
            <a:spLocks noGrp="1"/>
          </p:cNvSpPr>
          <p:nvPr>
            <p:ph type="body" sz="half" idx="2"/>
          </p:nvPr>
        </p:nvSpPr>
        <p:spPr>
          <a:xfrm>
            <a:off x="2832099" y="2413000"/>
            <a:ext cx="6241816" cy="2870200"/>
          </a:xfrm>
        </p:spPr>
        <p:txBody>
          <a:bodyPr>
            <a:normAutofit/>
          </a:bodyPr>
          <a:lstStyle/>
          <a:p>
            <a:r>
              <a:rPr lang="en-US" sz="2000" dirty="0"/>
              <a:t>Green plants make simple sugars from carbon dioxide and water. Glucose molecules are then linked together to form larger starch molecules which are insoluble in water and are used from the plants as storage energy.</a:t>
            </a:r>
            <a:endParaRPr lang="pl-PL" sz="2000" dirty="0"/>
          </a:p>
          <a:p>
            <a:r>
              <a:rPr lang="en-US" sz="2000" dirty="0"/>
              <a:t>You can use iodine solution to test for the presence of starch in leaves and to find out whether photosynthesis has been happening or not.</a:t>
            </a:r>
            <a:endParaRPr lang="pl-PL" sz="2000" dirty="0"/>
          </a:p>
          <a:p>
            <a:endParaRPr lang="pl-PL" dirty="0"/>
          </a:p>
        </p:txBody>
      </p:sp>
    </p:spTree>
    <p:extLst>
      <p:ext uri="{BB962C8B-B14F-4D97-AF65-F5344CB8AC3E}">
        <p14:creationId xmlns:p14="http://schemas.microsoft.com/office/powerpoint/2010/main" val="66075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Reagents</a:t>
            </a:r>
            <a:r>
              <a:rPr lang="pl-PL" dirty="0"/>
              <a:t> and </a:t>
            </a:r>
            <a:r>
              <a:rPr lang="pl-PL" dirty="0" err="1"/>
              <a:t>laboratory</a:t>
            </a:r>
            <a:r>
              <a:rPr lang="pl-PL" dirty="0"/>
              <a:t> </a:t>
            </a:r>
            <a:r>
              <a:rPr lang="pl-PL" dirty="0" err="1"/>
              <a:t>equipment</a:t>
            </a:r>
            <a:endParaRPr lang="pl-PL" dirty="0"/>
          </a:p>
        </p:txBody>
      </p:sp>
      <p:sp>
        <p:nvSpPr>
          <p:cNvPr id="3" name="Symbol zastępczy tekstu 2"/>
          <p:cNvSpPr>
            <a:spLocks noGrp="1"/>
          </p:cNvSpPr>
          <p:nvPr>
            <p:ph type="body" idx="1"/>
          </p:nvPr>
        </p:nvSpPr>
        <p:spPr/>
        <p:txBody>
          <a:bodyPr/>
          <a:lstStyle/>
          <a:p>
            <a:r>
              <a:rPr lang="pl-PL" dirty="0" err="1"/>
              <a:t>Reagents</a:t>
            </a:r>
            <a:r>
              <a:rPr lang="pl-PL" dirty="0"/>
              <a:t>:</a:t>
            </a:r>
          </a:p>
        </p:txBody>
      </p:sp>
      <p:sp>
        <p:nvSpPr>
          <p:cNvPr id="4" name="Symbol zastępczy zawartości 3"/>
          <p:cNvSpPr>
            <a:spLocks noGrp="1"/>
          </p:cNvSpPr>
          <p:nvPr>
            <p:ph sz="half" idx="2"/>
          </p:nvPr>
        </p:nvSpPr>
        <p:spPr/>
        <p:txBody>
          <a:bodyPr/>
          <a:lstStyle/>
          <a:p>
            <a:r>
              <a:rPr lang="pl-PL" dirty="0" err="1"/>
              <a:t>Water</a:t>
            </a:r>
            <a:r>
              <a:rPr lang="pl-PL" dirty="0"/>
              <a:t>,</a:t>
            </a:r>
          </a:p>
          <a:p>
            <a:r>
              <a:rPr lang="pl-PL" dirty="0" err="1"/>
              <a:t>Ethanol</a:t>
            </a:r>
            <a:r>
              <a:rPr lang="pl-PL" dirty="0"/>
              <a:t>,</a:t>
            </a:r>
          </a:p>
          <a:p>
            <a:r>
              <a:rPr lang="pl-PL" dirty="0" err="1"/>
              <a:t>Iodine</a:t>
            </a:r>
            <a:r>
              <a:rPr lang="pl-PL" dirty="0"/>
              <a:t>,</a:t>
            </a:r>
          </a:p>
          <a:p>
            <a:r>
              <a:rPr lang="pl-PL" dirty="0" err="1"/>
              <a:t>Leaf</a:t>
            </a:r>
            <a:r>
              <a:rPr lang="pl-PL" dirty="0"/>
              <a:t>.</a:t>
            </a:r>
          </a:p>
        </p:txBody>
      </p:sp>
      <p:sp>
        <p:nvSpPr>
          <p:cNvPr id="5" name="Symbol zastępczy tekstu 4"/>
          <p:cNvSpPr>
            <a:spLocks noGrp="1"/>
          </p:cNvSpPr>
          <p:nvPr>
            <p:ph type="body" sz="quarter" idx="3"/>
          </p:nvPr>
        </p:nvSpPr>
        <p:spPr/>
        <p:txBody>
          <a:bodyPr/>
          <a:lstStyle/>
          <a:p>
            <a:r>
              <a:rPr lang="pl-PL" dirty="0" err="1"/>
              <a:t>Laboratory</a:t>
            </a:r>
            <a:r>
              <a:rPr lang="pl-PL" dirty="0"/>
              <a:t> </a:t>
            </a:r>
            <a:r>
              <a:rPr lang="pl-PL" dirty="0" err="1"/>
              <a:t>equipment</a:t>
            </a:r>
            <a:r>
              <a:rPr lang="pl-PL" dirty="0"/>
              <a:t>:</a:t>
            </a:r>
          </a:p>
        </p:txBody>
      </p:sp>
      <p:sp>
        <p:nvSpPr>
          <p:cNvPr id="6" name="Symbol zastępczy zawartości 5"/>
          <p:cNvSpPr>
            <a:spLocks noGrp="1"/>
          </p:cNvSpPr>
          <p:nvPr>
            <p:ph sz="quarter" idx="4"/>
          </p:nvPr>
        </p:nvSpPr>
        <p:spPr/>
        <p:txBody>
          <a:bodyPr>
            <a:normAutofit fontScale="92500" lnSpcReduction="10000"/>
          </a:bodyPr>
          <a:lstStyle/>
          <a:p>
            <a:r>
              <a:rPr lang="en-US" dirty="0"/>
              <a:t>Burner</a:t>
            </a:r>
            <a:r>
              <a:rPr lang="pl-PL" dirty="0"/>
              <a:t>,</a:t>
            </a:r>
          </a:p>
          <a:p>
            <a:r>
              <a:rPr lang="pl-PL" dirty="0"/>
              <a:t>T</a:t>
            </a:r>
            <a:r>
              <a:rPr lang="en-US" dirty="0" err="1"/>
              <a:t>est</a:t>
            </a:r>
            <a:r>
              <a:rPr lang="en-US" dirty="0"/>
              <a:t>-tube</a:t>
            </a:r>
            <a:r>
              <a:rPr lang="pl-PL" dirty="0"/>
              <a:t>,</a:t>
            </a:r>
          </a:p>
          <a:p>
            <a:r>
              <a:rPr lang="en-US" dirty="0"/>
              <a:t>Beaker</a:t>
            </a:r>
            <a:r>
              <a:rPr lang="pl-PL" dirty="0"/>
              <a:t>,</a:t>
            </a:r>
          </a:p>
          <a:p>
            <a:r>
              <a:rPr lang="en-US" dirty="0"/>
              <a:t>Tripod</a:t>
            </a:r>
            <a:r>
              <a:rPr lang="pl-PL" dirty="0"/>
              <a:t>,</a:t>
            </a:r>
          </a:p>
          <a:p>
            <a:r>
              <a:rPr lang="en-US" dirty="0"/>
              <a:t>Pipette</a:t>
            </a:r>
            <a:r>
              <a:rPr lang="pl-PL" dirty="0"/>
              <a:t>,</a:t>
            </a:r>
          </a:p>
          <a:p>
            <a:r>
              <a:rPr lang="pl-PL" dirty="0"/>
              <a:t>P</a:t>
            </a:r>
            <a:r>
              <a:rPr lang="en-US" dirty="0" err="1"/>
              <a:t>iece</a:t>
            </a:r>
            <a:r>
              <a:rPr lang="en-US" dirty="0"/>
              <a:t> of white </a:t>
            </a:r>
            <a:r>
              <a:rPr lang="pl-PL" dirty="0"/>
              <a:t>s</a:t>
            </a:r>
            <a:r>
              <a:rPr lang="en-US" dirty="0" err="1"/>
              <a:t>urface</a:t>
            </a:r>
            <a:r>
              <a:rPr lang="pl-PL" dirty="0"/>
              <a:t>.</a:t>
            </a:r>
          </a:p>
        </p:txBody>
      </p:sp>
    </p:spTree>
    <p:extLst>
      <p:ext uri="{BB962C8B-B14F-4D97-AF65-F5344CB8AC3E}">
        <p14:creationId xmlns:p14="http://schemas.microsoft.com/office/powerpoint/2010/main" val="283210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Diagram of </a:t>
            </a:r>
            <a:r>
              <a:rPr lang="pl-PL" dirty="0" err="1"/>
              <a:t>experiment</a:t>
            </a:r>
            <a:endParaRPr lang="pl-PL" dirty="0"/>
          </a:p>
        </p:txBody>
      </p:sp>
      <p:pic>
        <p:nvPicPr>
          <p:cNvPr id="6" name="Symbol zastępczy obrazu 5"/>
          <p:cNvPicPr>
            <a:picLocks noGrp="1" noChangeAspect="1"/>
          </p:cNvPicPr>
          <p:nvPr>
            <p:ph type="pic" idx="1"/>
          </p:nvPr>
        </p:nvPicPr>
        <p:blipFill>
          <a:blip r:embed="rId2"/>
          <a:srcRect l="7316" r="7316"/>
          <a:stretch>
            <a:fillRect/>
          </a:stretch>
        </p:blipFill>
        <p:spPr>
          <a:prstGeom prst="rect">
            <a:avLst/>
          </a:prstGeom>
        </p:spPr>
      </p:pic>
      <p:sp>
        <p:nvSpPr>
          <p:cNvPr id="4" name="Symbol zastępczy tekstu 3"/>
          <p:cNvSpPr>
            <a:spLocks noGrp="1"/>
          </p:cNvSpPr>
          <p:nvPr>
            <p:ph type="body" sz="half" idx="2"/>
          </p:nvPr>
        </p:nvSpPr>
        <p:spPr/>
        <p:txBody>
          <a:bodyPr/>
          <a:lstStyle/>
          <a:p>
            <a:r>
              <a:rPr lang="pl-PL" dirty="0"/>
              <a:t> </a:t>
            </a:r>
          </a:p>
        </p:txBody>
      </p:sp>
    </p:spTree>
    <p:extLst>
      <p:ext uri="{BB962C8B-B14F-4D97-AF65-F5344CB8AC3E}">
        <p14:creationId xmlns:p14="http://schemas.microsoft.com/office/powerpoint/2010/main" val="40082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Testing a leaf for starch:</a:t>
            </a:r>
            <a:br>
              <a:rPr lang="pl-PL" dirty="0"/>
            </a:br>
            <a:endParaRPr lang="pl-PL" dirty="0"/>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7225" r="7225"/>
          <a:stretch>
            <a:fillRect/>
          </a:stretch>
        </p:blipFill>
        <p:spPr/>
      </p:pic>
      <p:sp>
        <p:nvSpPr>
          <p:cNvPr id="4" name="Symbol zastępczy tekstu 3"/>
          <p:cNvSpPr>
            <a:spLocks noGrp="1"/>
          </p:cNvSpPr>
          <p:nvPr>
            <p:ph type="body" sz="half" idx="2"/>
          </p:nvPr>
        </p:nvSpPr>
        <p:spPr/>
        <p:txBody>
          <a:bodyPr/>
          <a:lstStyle/>
          <a:p>
            <a:r>
              <a:rPr lang="en-US" dirty="0"/>
              <a:t>1) Submerge a leaf in boiling water for one minute. This process destroys membranes in leaf and making it easier to extract the chlorophyll.</a:t>
            </a:r>
            <a:endParaRPr lang="pl-PL" dirty="0"/>
          </a:p>
          <a:p>
            <a:endParaRPr lang="pl-PL" dirty="0"/>
          </a:p>
        </p:txBody>
      </p:sp>
    </p:spTree>
    <p:extLst>
      <p:ext uri="{BB962C8B-B14F-4D97-AF65-F5344CB8AC3E}">
        <p14:creationId xmlns:p14="http://schemas.microsoft.com/office/powerpoint/2010/main" val="284239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7225" r="7225"/>
          <a:stretch>
            <a:fillRect/>
          </a:stretch>
        </p:blipFill>
        <p:spPr/>
      </p:pic>
      <p:sp>
        <p:nvSpPr>
          <p:cNvPr id="4" name="Symbol zastępczy tekstu 3"/>
          <p:cNvSpPr>
            <a:spLocks noGrp="1"/>
          </p:cNvSpPr>
          <p:nvPr>
            <p:ph type="body" sz="half" idx="2"/>
          </p:nvPr>
        </p:nvSpPr>
        <p:spPr/>
        <p:txBody>
          <a:bodyPr/>
          <a:lstStyle/>
          <a:p>
            <a:r>
              <a:rPr lang="en-US" dirty="0"/>
              <a:t>2) At this point turn off the burner.</a:t>
            </a:r>
            <a:endParaRPr lang="pl-PL" dirty="0"/>
          </a:p>
          <a:p>
            <a:endParaRPr lang="pl-PL" dirty="0"/>
          </a:p>
        </p:txBody>
      </p:sp>
    </p:spTree>
    <p:extLst>
      <p:ext uri="{BB962C8B-B14F-4D97-AF65-F5344CB8AC3E}">
        <p14:creationId xmlns:p14="http://schemas.microsoft.com/office/powerpoint/2010/main" val="288684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7225" r="7225"/>
          <a:stretch>
            <a:fillRect/>
          </a:stretch>
        </p:blipFill>
        <p:spPr/>
      </p:pic>
      <p:sp>
        <p:nvSpPr>
          <p:cNvPr id="4" name="Symbol zastępczy tekstu 3"/>
          <p:cNvSpPr>
            <a:spLocks noGrp="1"/>
          </p:cNvSpPr>
          <p:nvPr>
            <p:ph type="body" sz="half" idx="2"/>
          </p:nvPr>
        </p:nvSpPr>
        <p:spPr/>
        <p:txBody>
          <a:bodyPr/>
          <a:lstStyle/>
          <a:p>
            <a:r>
              <a:rPr lang="en-US" dirty="0"/>
              <a:t>3) Put the leaf into a test-tube with ethanol. The chlorophyll is extracted by dissolving into the ethanol.</a:t>
            </a:r>
            <a:endParaRPr lang="pl-PL" dirty="0"/>
          </a:p>
          <a:p>
            <a:r>
              <a:rPr lang="en-US" dirty="0"/>
              <a:t>4) Stand the test tube in a beaker of hot water for about 10 minutes.</a:t>
            </a:r>
            <a:endParaRPr lang="pl-PL" dirty="0"/>
          </a:p>
        </p:txBody>
      </p:sp>
    </p:spTree>
    <p:extLst>
      <p:ext uri="{BB962C8B-B14F-4D97-AF65-F5344CB8AC3E}">
        <p14:creationId xmlns:p14="http://schemas.microsoft.com/office/powerpoint/2010/main" val="194817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10902" r="10902"/>
          <a:stretch>
            <a:fillRect/>
          </a:stretch>
        </p:blipFill>
        <p:spPr/>
      </p:pic>
      <p:sp>
        <p:nvSpPr>
          <p:cNvPr id="4" name="Symbol zastępczy tekstu 3"/>
          <p:cNvSpPr>
            <a:spLocks noGrp="1"/>
          </p:cNvSpPr>
          <p:nvPr>
            <p:ph type="body" sz="half" idx="2"/>
          </p:nvPr>
        </p:nvSpPr>
        <p:spPr/>
        <p:txBody>
          <a:bodyPr/>
          <a:lstStyle/>
          <a:p>
            <a:r>
              <a:rPr lang="en-US" dirty="0"/>
              <a:t>5) Wash the leaf in cold water. This removes the ethanol and rehydrates the leaf witch softens it and make it easy to spread out.</a:t>
            </a:r>
            <a:endParaRPr lang="pl-PL" dirty="0"/>
          </a:p>
          <a:p>
            <a:endParaRPr lang="pl-PL" dirty="0"/>
          </a:p>
        </p:txBody>
      </p:sp>
    </p:spTree>
    <p:extLst>
      <p:ext uri="{BB962C8B-B14F-4D97-AF65-F5344CB8AC3E}">
        <p14:creationId xmlns:p14="http://schemas.microsoft.com/office/powerpoint/2010/main" val="302729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5" name="Symbol zastępczy obrazu 4"/>
          <p:cNvPicPr>
            <a:picLocks noGrp="1" noChangeAspect="1"/>
          </p:cNvPicPr>
          <p:nvPr>
            <p:ph type="pic" idx="1"/>
          </p:nvPr>
        </p:nvPicPr>
        <p:blipFill>
          <a:blip r:embed="rId2">
            <a:extLst>
              <a:ext uri="{28A0092B-C50C-407E-A947-70E740481C1C}">
                <a14:useLocalDpi xmlns:a14="http://schemas.microsoft.com/office/drawing/2010/main" val="0"/>
              </a:ext>
            </a:extLst>
          </a:blip>
          <a:srcRect l="21345" r="21345"/>
          <a:stretch>
            <a:fillRect/>
          </a:stretch>
        </p:blipFill>
        <p:spPr/>
      </p:pic>
      <p:sp>
        <p:nvSpPr>
          <p:cNvPr id="4" name="Symbol zastępczy tekstu 3"/>
          <p:cNvSpPr>
            <a:spLocks noGrp="1"/>
          </p:cNvSpPr>
          <p:nvPr>
            <p:ph type="body" sz="half" idx="2"/>
          </p:nvPr>
        </p:nvSpPr>
        <p:spPr/>
        <p:txBody>
          <a:bodyPr/>
          <a:lstStyle/>
          <a:p>
            <a:r>
              <a:rPr lang="en-US" dirty="0"/>
              <a:t>6) Spread the leaf out on a white surface and put some drops of iodine solution on it.</a:t>
            </a:r>
            <a:endParaRPr lang="pl-PL" dirty="0"/>
          </a:p>
          <a:p>
            <a:endParaRPr lang="pl-PL" dirty="0"/>
          </a:p>
        </p:txBody>
      </p:sp>
    </p:spTree>
    <p:extLst>
      <p:ext uri="{BB962C8B-B14F-4D97-AF65-F5344CB8AC3E}">
        <p14:creationId xmlns:p14="http://schemas.microsoft.com/office/powerpoint/2010/main" val="35006705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TotalTime>
  <Words>269</Words>
  <Application>Microsoft Office PowerPoint</Application>
  <PresentationFormat>Panoramiczny</PresentationFormat>
  <Paragraphs>35</Paragraphs>
  <Slides>11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11</vt:i4>
      </vt:variant>
    </vt:vector>
  </HeadingPairs>
  <TitlesOfParts>
    <vt:vector size="14" baseType="lpstr">
      <vt:lpstr>Arial</vt:lpstr>
      <vt:lpstr>Garamond</vt:lpstr>
      <vt:lpstr>Organiczny</vt:lpstr>
      <vt:lpstr>Plant nutrition</vt:lpstr>
      <vt:lpstr> </vt:lpstr>
      <vt:lpstr>Reagents and laboratory equipment</vt:lpstr>
      <vt:lpstr>Diagram of experiment</vt:lpstr>
      <vt:lpstr>Testing a leaf for starch: </vt:lpstr>
      <vt:lpstr> </vt:lpstr>
      <vt:lpstr> </vt:lpstr>
      <vt:lpstr> </vt:lpstr>
      <vt:lpstr> </vt:lpstr>
      <vt:lpstr>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nutrition</dc:title>
  <dc:creator>Robert</dc:creator>
  <cp:lastModifiedBy>Dominika Sidor</cp:lastModifiedBy>
  <cp:revision>7</cp:revision>
  <dcterms:created xsi:type="dcterms:W3CDTF">2018-11-04T18:41:54Z</dcterms:created>
  <dcterms:modified xsi:type="dcterms:W3CDTF">2018-11-26T08:17:47Z</dcterms:modified>
</cp:coreProperties>
</file>