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4" r:id="rId3"/>
    <p:sldId id="257" r:id="rId4"/>
    <p:sldId id="275" r:id="rId5"/>
    <p:sldId id="274" r:id="rId6"/>
    <p:sldId id="283" r:id="rId7"/>
    <p:sldId id="258" r:id="rId8"/>
    <p:sldId id="259" r:id="rId9"/>
    <p:sldId id="270" r:id="rId10"/>
    <p:sldId id="260" r:id="rId11"/>
    <p:sldId id="264" r:id="rId12"/>
    <p:sldId id="271" r:id="rId13"/>
    <p:sldId id="272" r:id="rId14"/>
    <p:sldId id="263" r:id="rId15"/>
    <p:sldId id="279" r:id="rId16"/>
    <p:sldId id="265" r:id="rId17"/>
    <p:sldId id="273" r:id="rId18"/>
    <p:sldId id="267" r:id="rId19"/>
    <p:sldId id="261" r:id="rId20"/>
    <p:sldId id="278" r:id="rId21"/>
    <p:sldId id="284" r:id="rId22"/>
    <p:sldId id="276" r:id="rId23"/>
    <p:sldId id="293" r:id="rId24"/>
    <p:sldId id="291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99"/>
    <a:srgbClr val="CC66FF"/>
    <a:srgbClr val="9900CC"/>
    <a:srgbClr val="77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ko Rumenović" userId="9e01392c-cd60-4e54-8d59-d280021d755c" providerId="ADAL" clId="{ADC4A00D-A736-41ED-A229-C091921A9CE6}"/>
    <pc:docChg chg="undo custSel modSld">
      <pc:chgData name="Branko Rumenović" userId="9e01392c-cd60-4e54-8d59-d280021d755c" providerId="ADAL" clId="{ADC4A00D-A736-41ED-A229-C091921A9CE6}" dt="2020-10-09T12:34:27.172" v="32" actId="1076"/>
      <pc:docMkLst>
        <pc:docMk/>
      </pc:docMkLst>
      <pc:sldChg chg="modSp mod">
        <pc:chgData name="Branko Rumenović" userId="9e01392c-cd60-4e54-8d59-d280021d755c" providerId="ADAL" clId="{ADC4A00D-A736-41ED-A229-C091921A9CE6}" dt="2020-10-09T12:25:38.990" v="30" actId="20577"/>
        <pc:sldMkLst>
          <pc:docMk/>
          <pc:sldMk cId="1943290450" sldId="257"/>
        </pc:sldMkLst>
        <pc:spChg chg="mod">
          <ac:chgData name="Branko Rumenović" userId="9e01392c-cd60-4e54-8d59-d280021d755c" providerId="ADAL" clId="{ADC4A00D-A736-41ED-A229-C091921A9CE6}" dt="2020-10-09T12:25:38.990" v="30" actId="20577"/>
          <ac:spMkLst>
            <pc:docMk/>
            <pc:sldMk cId="1943290450" sldId="257"/>
            <ac:spMk id="2" creationId="{00000000-0000-0000-0000-000000000000}"/>
          </ac:spMkLst>
        </pc:spChg>
        <pc:spChg chg="mod">
          <ac:chgData name="Branko Rumenović" userId="9e01392c-cd60-4e54-8d59-d280021d755c" providerId="ADAL" clId="{ADC4A00D-A736-41ED-A229-C091921A9CE6}" dt="2020-10-09T12:22:52.110" v="3" actId="207"/>
          <ac:spMkLst>
            <pc:docMk/>
            <pc:sldMk cId="1943290450" sldId="257"/>
            <ac:spMk id="5" creationId="{00000000-0000-0000-0000-000000000000}"/>
          </ac:spMkLst>
        </pc:spChg>
      </pc:sldChg>
      <pc:sldChg chg="modSp mod">
        <pc:chgData name="Branko Rumenović" userId="9e01392c-cd60-4e54-8d59-d280021d755c" providerId="ADAL" clId="{ADC4A00D-A736-41ED-A229-C091921A9CE6}" dt="2020-10-09T12:34:27.172" v="32" actId="1076"/>
        <pc:sldMkLst>
          <pc:docMk/>
          <pc:sldMk cId="3281430809" sldId="263"/>
        </pc:sldMkLst>
        <pc:picChg chg="mod">
          <ac:chgData name="Branko Rumenović" userId="9e01392c-cd60-4e54-8d59-d280021d755c" providerId="ADAL" clId="{ADC4A00D-A736-41ED-A229-C091921A9CE6}" dt="2020-10-09T12:34:27.172" v="32" actId="1076"/>
          <ac:picMkLst>
            <pc:docMk/>
            <pc:sldMk cId="3281430809" sldId="263"/>
            <ac:picMk id="4" creationId="{00000000-0000-0000-0000-000000000000}"/>
          </ac:picMkLst>
        </pc:picChg>
      </pc:sldChg>
    </pc:docChg>
  </pc:docChgLst>
  <pc:docChgLst>
    <pc:chgData name="Branko Rumenović" userId="9e01392c-cd60-4e54-8d59-d280021d755c" providerId="ADAL" clId="{085D0C6C-AD67-4354-BB1E-15E2EC461D3B}"/>
    <pc:docChg chg="undo custSel addSld delSld modSld">
      <pc:chgData name="Branko Rumenović" userId="9e01392c-cd60-4e54-8d59-d280021d755c" providerId="ADAL" clId="{085D0C6C-AD67-4354-BB1E-15E2EC461D3B}" dt="2020-10-14T13:48:15.242" v="32" actId="478"/>
      <pc:docMkLst>
        <pc:docMk/>
      </pc:docMkLst>
      <pc:sldChg chg="delSp modSp mod">
        <pc:chgData name="Branko Rumenović" userId="9e01392c-cd60-4e54-8d59-d280021d755c" providerId="ADAL" clId="{085D0C6C-AD67-4354-BB1E-15E2EC461D3B}" dt="2020-10-14T13:47:17.202" v="8" actId="478"/>
        <pc:sldMkLst>
          <pc:docMk/>
          <pc:sldMk cId="3889398629" sldId="256"/>
        </pc:sldMkLst>
        <pc:spChg chg="mod">
          <ac:chgData name="Branko Rumenović" userId="9e01392c-cd60-4e54-8d59-d280021d755c" providerId="ADAL" clId="{085D0C6C-AD67-4354-BB1E-15E2EC461D3B}" dt="2020-10-14T13:43:18.980" v="0" actId="20577"/>
          <ac:spMkLst>
            <pc:docMk/>
            <pc:sldMk cId="3889398629" sldId="256"/>
            <ac:spMk id="3" creationId="{00000000-0000-0000-0000-000000000000}"/>
          </ac:spMkLst>
        </pc:spChg>
        <pc:picChg chg="del">
          <ac:chgData name="Branko Rumenović" userId="9e01392c-cd60-4e54-8d59-d280021d755c" providerId="ADAL" clId="{085D0C6C-AD67-4354-BB1E-15E2EC461D3B}" dt="2020-10-14T13:47:17.202" v="8" actId="478"/>
          <ac:picMkLst>
            <pc:docMk/>
            <pc:sldMk cId="3889398629" sldId="256"/>
            <ac:picMk id="8" creationId="{A4511EBC-2F3C-446D-867B-7DC328517A44}"/>
          </ac:picMkLst>
        </pc:picChg>
      </pc:sldChg>
      <pc:sldChg chg="delSp mod">
        <pc:chgData name="Branko Rumenović" userId="9e01392c-cd60-4e54-8d59-d280021d755c" providerId="ADAL" clId="{085D0C6C-AD67-4354-BB1E-15E2EC461D3B}" dt="2020-10-14T13:47:24.532" v="10" actId="478"/>
        <pc:sldMkLst>
          <pc:docMk/>
          <pc:sldMk cId="1943290450" sldId="257"/>
        </pc:sldMkLst>
        <pc:spChg chg="del">
          <ac:chgData name="Branko Rumenović" userId="9e01392c-cd60-4e54-8d59-d280021d755c" providerId="ADAL" clId="{085D0C6C-AD67-4354-BB1E-15E2EC461D3B}" dt="2020-10-14T13:47:24.532" v="10" actId="478"/>
          <ac:spMkLst>
            <pc:docMk/>
            <pc:sldMk cId="1943290450" sldId="257"/>
            <ac:spMk id="8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7:37.888" v="16" actId="478"/>
        <pc:sldMkLst>
          <pc:docMk/>
          <pc:sldMk cId="1521875263" sldId="258"/>
        </pc:sldMkLst>
        <pc:spChg chg="del">
          <ac:chgData name="Branko Rumenović" userId="9e01392c-cd60-4e54-8d59-d280021d755c" providerId="ADAL" clId="{085D0C6C-AD67-4354-BB1E-15E2EC461D3B}" dt="2020-10-14T13:47:37.888" v="16" actId="478"/>
          <ac:spMkLst>
            <pc:docMk/>
            <pc:sldMk cId="1521875263" sldId="258"/>
            <ac:spMk id="8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7:40.615" v="17" actId="478"/>
        <pc:sldMkLst>
          <pc:docMk/>
          <pc:sldMk cId="1633847875" sldId="259"/>
        </pc:sldMkLst>
        <pc:spChg chg="del">
          <ac:chgData name="Branko Rumenović" userId="9e01392c-cd60-4e54-8d59-d280021d755c" providerId="ADAL" clId="{085D0C6C-AD67-4354-BB1E-15E2EC461D3B}" dt="2020-10-14T13:47:40.615" v="17" actId="478"/>
          <ac:spMkLst>
            <pc:docMk/>
            <pc:sldMk cId="1633847875" sldId="259"/>
            <ac:spMk id="12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8:05.489" v="27" actId="478"/>
        <pc:sldMkLst>
          <pc:docMk/>
          <pc:sldMk cId="3437473236" sldId="261"/>
        </pc:sldMkLst>
        <pc:spChg chg="del">
          <ac:chgData name="Branko Rumenović" userId="9e01392c-cd60-4e54-8d59-d280021d755c" providerId="ADAL" clId="{085D0C6C-AD67-4354-BB1E-15E2EC461D3B}" dt="2020-10-14T13:48:05.489" v="27" actId="478"/>
          <ac:spMkLst>
            <pc:docMk/>
            <pc:sldMk cId="3437473236" sldId="261"/>
            <ac:spMk id="10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7:53.636" v="22" actId="478"/>
        <pc:sldMkLst>
          <pc:docMk/>
          <pc:sldMk cId="3281430809" sldId="263"/>
        </pc:sldMkLst>
        <pc:spChg chg="del">
          <ac:chgData name="Branko Rumenović" userId="9e01392c-cd60-4e54-8d59-d280021d755c" providerId="ADAL" clId="{085D0C6C-AD67-4354-BB1E-15E2EC461D3B}" dt="2020-10-14T13:47:53.636" v="22" actId="478"/>
          <ac:spMkLst>
            <pc:docMk/>
            <pc:sldMk cId="3281430809" sldId="263"/>
            <ac:spMk id="10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7:46.829" v="19" actId="478"/>
        <pc:sldMkLst>
          <pc:docMk/>
          <pc:sldMk cId="2936537166" sldId="264"/>
        </pc:sldMkLst>
        <pc:spChg chg="del">
          <ac:chgData name="Branko Rumenović" userId="9e01392c-cd60-4e54-8d59-d280021d755c" providerId="ADAL" clId="{085D0C6C-AD67-4354-BB1E-15E2EC461D3B}" dt="2020-10-14T13:47:46.829" v="19" actId="478"/>
          <ac:spMkLst>
            <pc:docMk/>
            <pc:sldMk cId="2936537166" sldId="264"/>
            <ac:spMk id="9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7:59.058" v="24" actId="478"/>
        <pc:sldMkLst>
          <pc:docMk/>
          <pc:sldMk cId="2789937747" sldId="265"/>
        </pc:sldMkLst>
        <pc:spChg chg="del">
          <ac:chgData name="Branko Rumenović" userId="9e01392c-cd60-4e54-8d59-d280021d755c" providerId="ADAL" clId="{085D0C6C-AD67-4354-BB1E-15E2EC461D3B}" dt="2020-10-14T13:47:59.058" v="24" actId="478"/>
          <ac:spMkLst>
            <pc:docMk/>
            <pc:sldMk cId="2789937747" sldId="265"/>
            <ac:spMk id="10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8:03.742" v="26" actId="478"/>
        <pc:sldMkLst>
          <pc:docMk/>
          <pc:sldMk cId="232694121" sldId="267"/>
        </pc:sldMkLst>
        <pc:spChg chg="del">
          <ac:chgData name="Branko Rumenović" userId="9e01392c-cd60-4e54-8d59-d280021d755c" providerId="ADAL" clId="{085D0C6C-AD67-4354-BB1E-15E2EC461D3B}" dt="2020-10-14T13:48:03.742" v="26" actId="478"/>
          <ac:spMkLst>
            <pc:docMk/>
            <pc:sldMk cId="232694121" sldId="267"/>
            <ac:spMk id="12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7:42.826" v="18" actId="478"/>
        <pc:sldMkLst>
          <pc:docMk/>
          <pc:sldMk cId="2266735866" sldId="270"/>
        </pc:sldMkLst>
        <pc:spChg chg="del">
          <ac:chgData name="Branko Rumenović" userId="9e01392c-cd60-4e54-8d59-d280021d755c" providerId="ADAL" clId="{085D0C6C-AD67-4354-BB1E-15E2EC461D3B}" dt="2020-10-14T13:47:42.826" v="18" actId="478"/>
          <ac:spMkLst>
            <pc:docMk/>
            <pc:sldMk cId="2266735866" sldId="270"/>
            <ac:spMk id="16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7:49.725" v="20" actId="478"/>
        <pc:sldMkLst>
          <pc:docMk/>
          <pc:sldMk cId="4224753426" sldId="271"/>
        </pc:sldMkLst>
        <pc:spChg chg="del">
          <ac:chgData name="Branko Rumenović" userId="9e01392c-cd60-4e54-8d59-d280021d755c" providerId="ADAL" clId="{085D0C6C-AD67-4354-BB1E-15E2EC461D3B}" dt="2020-10-14T13:47:49.725" v="20" actId="478"/>
          <ac:spMkLst>
            <pc:docMk/>
            <pc:sldMk cId="4224753426" sldId="271"/>
            <ac:spMk id="9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7:51.525" v="21" actId="478"/>
        <pc:sldMkLst>
          <pc:docMk/>
          <pc:sldMk cId="2820093124" sldId="272"/>
        </pc:sldMkLst>
        <pc:spChg chg="del">
          <ac:chgData name="Branko Rumenović" userId="9e01392c-cd60-4e54-8d59-d280021d755c" providerId="ADAL" clId="{085D0C6C-AD67-4354-BB1E-15E2EC461D3B}" dt="2020-10-14T13:47:51.525" v="21" actId="478"/>
          <ac:spMkLst>
            <pc:docMk/>
            <pc:sldMk cId="2820093124" sldId="272"/>
            <ac:spMk id="13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8:01.099" v="25" actId="478"/>
        <pc:sldMkLst>
          <pc:docMk/>
          <pc:sldMk cId="2339726302" sldId="273"/>
        </pc:sldMkLst>
        <pc:spChg chg="del">
          <ac:chgData name="Branko Rumenović" userId="9e01392c-cd60-4e54-8d59-d280021d755c" providerId="ADAL" clId="{085D0C6C-AD67-4354-BB1E-15E2EC461D3B}" dt="2020-10-14T13:48:01.099" v="25" actId="478"/>
          <ac:spMkLst>
            <pc:docMk/>
            <pc:sldMk cId="2339726302" sldId="273"/>
            <ac:spMk id="11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7:28.244" v="12" actId="478"/>
        <pc:sldMkLst>
          <pc:docMk/>
          <pc:sldMk cId="3415054342" sldId="274"/>
        </pc:sldMkLst>
        <pc:spChg chg="del">
          <ac:chgData name="Branko Rumenović" userId="9e01392c-cd60-4e54-8d59-d280021d755c" providerId="ADAL" clId="{085D0C6C-AD67-4354-BB1E-15E2EC461D3B}" dt="2020-10-14T13:47:28.244" v="12" actId="478"/>
          <ac:spMkLst>
            <pc:docMk/>
            <pc:sldMk cId="3415054342" sldId="274"/>
            <ac:spMk id="15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7:26.411" v="11" actId="478"/>
        <pc:sldMkLst>
          <pc:docMk/>
          <pc:sldMk cId="3156213165" sldId="275"/>
        </pc:sldMkLst>
        <pc:spChg chg="del">
          <ac:chgData name="Branko Rumenović" userId="9e01392c-cd60-4e54-8d59-d280021d755c" providerId="ADAL" clId="{085D0C6C-AD67-4354-BB1E-15E2EC461D3B}" dt="2020-10-14T13:47:26.411" v="11" actId="478"/>
          <ac:spMkLst>
            <pc:docMk/>
            <pc:sldMk cId="3156213165" sldId="275"/>
            <ac:spMk id="8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8:11.515" v="30" actId="478"/>
        <pc:sldMkLst>
          <pc:docMk/>
          <pc:sldMk cId="61531088" sldId="276"/>
        </pc:sldMkLst>
        <pc:spChg chg="del">
          <ac:chgData name="Branko Rumenović" userId="9e01392c-cd60-4e54-8d59-d280021d755c" providerId="ADAL" clId="{085D0C6C-AD67-4354-BB1E-15E2EC461D3B}" dt="2020-10-14T13:48:11.515" v="30" actId="478"/>
          <ac:spMkLst>
            <pc:docMk/>
            <pc:sldMk cId="61531088" sldId="276"/>
            <ac:spMk id="10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8:08.130" v="28" actId="478"/>
        <pc:sldMkLst>
          <pc:docMk/>
          <pc:sldMk cId="3071985486" sldId="278"/>
        </pc:sldMkLst>
        <pc:spChg chg="del">
          <ac:chgData name="Branko Rumenović" userId="9e01392c-cd60-4e54-8d59-d280021d755c" providerId="ADAL" clId="{085D0C6C-AD67-4354-BB1E-15E2EC461D3B}" dt="2020-10-14T13:48:08.130" v="28" actId="478"/>
          <ac:spMkLst>
            <pc:docMk/>
            <pc:sldMk cId="3071985486" sldId="278"/>
            <ac:spMk id="12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7:57.129" v="23" actId="478"/>
        <pc:sldMkLst>
          <pc:docMk/>
          <pc:sldMk cId="1338365264" sldId="279"/>
        </pc:sldMkLst>
        <pc:spChg chg="del">
          <ac:chgData name="Branko Rumenović" userId="9e01392c-cd60-4e54-8d59-d280021d755c" providerId="ADAL" clId="{085D0C6C-AD67-4354-BB1E-15E2EC461D3B}" dt="2020-10-14T13:47:57.129" v="23" actId="478"/>
          <ac:spMkLst>
            <pc:docMk/>
            <pc:sldMk cId="1338365264" sldId="279"/>
            <ac:spMk id="10" creationId="{00000000-0000-0000-0000-000000000000}"/>
          </ac:spMkLst>
        </pc:spChg>
      </pc:sldChg>
      <pc:sldChg chg="delSp add del mod">
        <pc:chgData name="Branko Rumenović" userId="9e01392c-cd60-4e54-8d59-d280021d755c" providerId="ADAL" clId="{085D0C6C-AD67-4354-BB1E-15E2EC461D3B}" dt="2020-10-14T13:47:34.541" v="15" actId="478"/>
        <pc:sldMkLst>
          <pc:docMk/>
          <pc:sldMk cId="1301369912" sldId="283"/>
        </pc:sldMkLst>
        <pc:spChg chg="del">
          <ac:chgData name="Branko Rumenović" userId="9e01392c-cd60-4e54-8d59-d280021d755c" providerId="ADAL" clId="{085D0C6C-AD67-4354-BB1E-15E2EC461D3B}" dt="2020-10-14T13:47:34.541" v="15" actId="478"/>
          <ac:spMkLst>
            <pc:docMk/>
            <pc:sldMk cId="1301369912" sldId="283"/>
            <ac:spMk id="13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8:09.999" v="29" actId="478"/>
        <pc:sldMkLst>
          <pc:docMk/>
          <pc:sldMk cId="3549868575" sldId="284"/>
        </pc:sldMkLst>
        <pc:spChg chg="del">
          <ac:chgData name="Branko Rumenović" userId="9e01392c-cd60-4e54-8d59-d280021d755c" providerId="ADAL" clId="{085D0C6C-AD67-4354-BB1E-15E2EC461D3B}" dt="2020-10-14T13:48:09.999" v="29" actId="478"/>
          <ac:spMkLst>
            <pc:docMk/>
            <pc:sldMk cId="3549868575" sldId="284"/>
            <ac:spMk id="11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8:15.242" v="32" actId="478"/>
        <pc:sldMkLst>
          <pc:docMk/>
          <pc:sldMk cId="2014510957" sldId="291"/>
        </pc:sldMkLst>
        <pc:spChg chg="del">
          <ac:chgData name="Branko Rumenović" userId="9e01392c-cd60-4e54-8d59-d280021d755c" providerId="ADAL" clId="{085D0C6C-AD67-4354-BB1E-15E2EC461D3B}" dt="2020-10-14T13:48:15.242" v="32" actId="478"/>
          <ac:spMkLst>
            <pc:docMk/>
            <pc:sldMk cId="2014510957" sldId="291"/>
            <ac:spMk id="8" creationId="{00000000-0000-0000-0000-000000000000}"/>
          </ac:spMkLst>
        </pc:spChg>
      </pc:sldChg>
      <pc:sldChg chg="delSp mod">
        <pc:chgData name="Branko Rumenović" userId="9e01392c-cd60-4e54-8d59-d280021d755c" providerId="ADAL" clId="{085D0C6C-AD67-4354-BB1E-15E2EC461D3B}" dt="2020-10-14T13:48:13.351" v="31" actId="478"/>
        <pc:sldMkLst>
          <pc:docMk/>
          <pc:sldMk cId="1942273854" sldId="293"/>
        </pc:sldMkLst>
        <pc:spChg chg="del">
          <ac:chgData name="Branko Rumenović" userId="9e01392c-cd60-4e54-8d59-d280021d755c" providerId="ADAL" clId="{085D0C6C-AD67-4354-BB1E-15E2EC461D3B}" dt="2020-10-14T13:48:13.351" v="31" actId="478"/>
          <ac:spMkLst>
            <pc:docMk/>
            <pc:sldMk cId="1942273854" sldId="293"/>
            <ac:spMk id="12" creationId="{00000000-0000-0000-0000-000000000000}"/>
          </ac:spMkLst>
        </pc:spChg>
      </pc:sldChg>
      <pc:sldChg chg="delSp modSp mod">
        <pc:chgData name="Branko Rumenović" userId="9e01392c-cd60-4e54-8d59-d280021d755c" providerId="ADAL" clId="{085D0C6C-AD67-4354-BB1E-15E2EC461D3B}" dt="2020-10-14T13:47:21.491" v="9" actId="478"/>
        <pc:sldMkLst>
          <pc:docMk/>
          <pc:sldMk cId="3541256032" sldId="294"/>
        </pc:sldMkLst>
        <pc:spChg chg="del mod">
          <ac:chgData name="Branko Rumenović" userId="9e01392c-cd60-4e54-8d59-d280021d755c" providerId="ADAL" clId="{085D0C6C-AD67-4354-BB1E-15E2EC461D3B}" dt="2020-10-14T13:47:21.491" v="9" actId="478"/>
          <ac:spMkLst>
            <pc:docMk/>
            <pc:sldMk cId="3541256032" sldId="294"/>
            <ac:spMk id="8" creationId="{00000000-0000-0000-0000-000000000000}"/>
          </ac:spMkLst>
        </pc:spChg>
      </pc:sldChg>
    </pc:docChg>
  </pc:docChgLst>
  <pc:docChgLst>
    <pc:chgData name="Branko Rumenović" userId="9e01392c-cd60-4e54-8d59-d280021d755c" providerId="ADAL" clId="{F74C4AB1-951D-456C-9BF1-00738319DF57}"/>
    <pc:docChg chg="undo custSel addSld delSld modSld">
      <pc:chgData name="Branko Rumenović" userId="9e01392c-cd60-4e54-8d59-d280021d755c" providerId="ADAL" clId="{F74C4AB1-951D-456C-9BF1-00738319DF57}" dt="2020-10-09T14:05:21.121" v="775" actId="47"/>
      <pc:docMkLst>
        <pc:docMk/>
      </pc:docMkLst>
      <pc:sldChg chg="delSp modSp add del mod">
        <pc:chgData name="Branko Rumenović" userId="9e01392c-cd60-4e54-8d59-d280021d755c" providerId="ADAL" clId="{F74C4AB1-951D-456C-9BF1-00738319DF57}" dt="2020-10-09T14:02:43.754" v="746" actId="478"/>
        <pc:sldMkLst>
          <pc:docMk/>
          <pc:sldMk cId="1521875263" sldId="258"/>
        </pc:sldMkLst>
        <pc:spChg chg="mod">
          <ac:chgData name="Branko Rumenović" userId="9e01392c-cd60-4e54-8d59-d280021d755c" providerId="ADAL" clId="{F74C4AB1-951D-456C-9BF1-00738319DF57}" dt="2020-10-09T13:35:23.106" v="118" actId="20577"/>
          <ac:spMkLst>
            <pc:docMk/>
            <pc:sldMk cId="1521875263" sldId="258"/>
            <ac:spMk id="3" creationId="{00000000-0000-0000-0000-000000000000}"/>
          </ac:spMkLst>
        </pc:spChg>
        <pc:picChg chg="del mod">
          <ac:chgData name="Branko Rumenović" userId="9e01392c-cd60-4e54-8d59-d280021d755c" providerId="ADAL" clId="{F74C4AB1-951D-456C-9BF1-00738319DF57}" dt="2020-10-09T14:02:43.754" v="746" actId="478"/>
          <ac:picMkLst>
            <pc:docMk/>
            <pc:sldMk cId="1521875263" sldId="258"/>
            <ac:picMk id="1026" creationId="{85E1A401-835F-40B1-8AFC-49C1C8C3883D}"/>
          </ac:picMkLst>
        </pc:picChg>
      </pc:sldChg>
      <pc:sldChg chg="addSp">
        <pc:chgData name="Branko Rumenović" userId="9e01392c-cd60-4e54-8d59-d280021d755c" providerId="ADAL" clId="{F74C4AB1-951D-456C-9BF1-00738319DF57}" dt="2020-10-09T13:59:49.765" v="739"/>
        <pc:sldMkLst>
          <pc:docMk/>
          <pc:sldMk cId="3099860101" sldId="258"/>
        </pc:sldMkLst>
        <pc:picChg chg="add">
          <ac:chgData name="Branko Rumenović" userId="9e01392c-cd60-4e54-8d59-d280021d755c" providerId="ADAL" clId="{F74C4AB1-951D-456C-9BF1-00738319DF57}" dt="2020-10-09T13:59:49.765" v="739"/>
          <ac:picMkLst>
            <pc:docMk/>
            <pc:sldMk cId="3099860101" sldId="258"/>
            <ac:picMk id="1026" creationId="{85E1A401-835F-40B1-8AFC-49C1C8C3883D}"/>
          </ac:picMkLst>
        </pc:picChg>
      </pc:sldChg>
      <pc:sldChg chg="addSp delSp modSp mod">
        <pc:chgData name="Branko Rumenović" userId="9e01392c-cd60-4e54-8d59-d280021d755c" providerId="ADAL" clId="{F74C4AB1-951D-456C-9BF1-00738319DF57}" dt="2020-10-09T14:00:22.838" v="745" actId="1076"/>
        <pc:sldMkLst>
          <pc:docMk/>
          <pc:sldMk cId="1633847875" sldId="259"/>
        </pc:sldMkLst>
        <pc:spChg chg="add del mod">
          <ac:chgData name="Branko Rumenović" userId="9e01392c-cd60-4e54-8d59-d280021d755c" providerId="ADAL" clId="{F74C4AB1-951D-456C-9BF1-00738319DF57}" dt="2020-10-09T13:37:07.816" v="181" actId="20577"/>
          <ac:spMkLst>
            <pc:docMk/>
            <pc:sldMk cId="1633847875" sldId="259"/>
            <ac:spMk id="3" creationId="{00000000-0000-0000-0000-000000000000}"/>
          </ac:spMkLst>
        </pc:spChg>
        <pc:spChg chg="add del mod">
          <ac:chgData name="Branko Rumenović" userId="9e01392c-cd60-4e54-8d59-d280021d755c" providerId="ADAL" clId="{F74C4AB1-951D-456C-9BF1-00738319DF57}" dt="2020-10-09T13:36:50.095" v="174" actId="478"/>
          <ac:spMkLst>
            <pc:docMk/>
            <pc:sldMk cId="1633847875" sldId="259"/>
            <ac:spMk id="10" creationId="{B9EFE780-B271-4A13-82C8-BEC875654A64}"/>
          </ac:spMkLst>
        </pc:spChg>
        <pc:picChg chg="mod">
          <ac:chgData name="Branko Rumenović" userId="9e01392c-cd60-4e54-8d59-d280021d755c" providerId="ADAL" clId="{F74C4AB1-951D-456C-9BF1-00738319DF57}" dt="2020-10-09T14:00:22.838" v="745" actId="1076"/>
          <ac:picMkLst>
            <pc:docMk/>
            <pc:sldMk cId="1633847875" sldId="259"/>
            <ac:picMk id="8" creationId="{00000000-0000-0000-0000-000000000000}"/>
          </ac:picMkLst>
        </pc:picChg>
        <pc:picChg chg="mod">
          <ac:chgData name="Branko Rumenović" userId="9e01392c-cd60-4e54-8d59-d280021d755c" providerId="ADAL" clId="{F74C4AB1-951D-456C-9BF1-00738319DF57}" dt="2020-10-09T13:37:15.316" v="183" actId="1076"/>
          <ac:picMkLst>
            <pc:docMk/>
            <pc:sldMk cId="1633847875" sldId="259"/>
            <ac:picMk id="9" creationId="{00000000-0000-0000-0000-000000000000}"/>
          </ac:picMkLst>
        </pc:picChg>
      </pc:sldChg>
      <pc:sldChg chg="addSp modSp mod">
        <pc:chgData name="Branko Rumenović" userId="9e01392c-cd60-4e54-8d59-d280021d755c" providerId="ADAL" clId="{F74C4AB1-951D-456C-9BF1-00738319DF57}" dt="2020-10-09T13:40:08.588" v="255" actId="1076"/>
        <pc:sldMkLst>
          <pc:docMk/>
          <pc:sldMk cId="3437473236" sldId="261"/>
        </pc:sldMkLst>
        <pc:spChg chg="mod">
          <ac:chgData name="Branko Rumenović" userId="9e01392c-cd60-4e54-8d59-d280021d755c" providerId="ADAL" clId="{F74C4AB1-951D-456C-9BF1-00738319DF57}" dt="2020-10-09T13:39:47.601" v="250" actId="20577"/>
          <ac:spMkLst>
            <pc:docMk/>
            <pc:sldMk cId="3437473236" sldId="261"/>
            <ac:spMk id="3" creationId="{00000000-0000-0000-0000-000000000000}"/>
          </ac:spMkLst>
        </pc:spChg>
        <pc:picChg chg="mod">
          <ac:chgData name="Branko Rumenović" userId="9e01392c-cd60-4e54-8d59-d280021d755c" providerId="ADAL" clId="{F74C4AB1-951D-456C-9BF1-00738319DF57}" dt="2020-10-09T13:40:08.588" v="255" actId="1076"/>
          <ac:picMkLst>
            <pc:docMk/>
            <pc:sldMk cId="3437473236" sldId="261"/>
            <ac:picMk id="4" creationId="{00000000-0000-0000-0000-000000000000}"/>
          </ac:picMkLst>
        </pc:picChg>
        <pc:picChg chg="add mod">
          <ac:chgData name="Branko Rumenović" userId="9e01392c-cd60-4e54-8d59-d280021d755c" providerId="ADAL" clId="{F74C4AB1-951D-456C-9BF1-00738319DF57}" dt="2020-10-09T13:40:06.771" v="254" actId="1076"/>
          <ac:picMkLst>
            <pc:docMk/>
            <pc:sldMk cId="3437473236" sldId="261"/>
            <ac:picMk id="8" creationId="{A405A510-D842-4068-B8C2-613C2CFD8857}"/>
          </ac:picMkLst>
        </pc:picChg>
      </pc:sldChg>
      <pc:sldChg chg="modSp mod">
        <pc:chgData name="Branko Rumenović" userId="9e01392c-cd60-4e54-8d59-d280021d755c" providerId="ADAL" clId="{F74C4AB1-951D-456C-9BF1-00738319DF57}" dt="2020-10-09T13:37:28.990" v="184" actId="20577"/>
        <pc:sldMkLst>
          <pc:docMk/>
          <pc:sldMk cId="2266735866" sldId="270"/>
        </pc:sldMkLst>
        <pc:spChg chg="mod">
          <ac:chgData name="Branko Rumenović" userId="9e01392c-cd60-4e54-8d59-d280021d755c" providerId="ADAL" clId="{F74C4AB1-951D-456C-9BF1-00738319DF57}" dt="2020-10-09T13:37:28.990" v="184" actId="20577"/>
          <ac:spMkLst>
            <pc:docMk/>
            <pc:sldMk cId="2266735866" sldId="270"/>
            <ac:spMk id="3" creationId="{00000000-0000-0000-0000-000000000000}"/>
          </ac:spMkLst>
        </pc:spChg>
      </pc:sldChg>
      <pc:sldChg chg="addSp modSp mod">
        <pc:chgData name="Branko Rumenović" userId="9e01392c-cd60-4e54-8d59-d280021d755c" providerId="ADAL" clId="{F74C4AB1-951D-456C-9BF1-00738319DF57}" dt="2020-10-09T13:30:47.093" v="60" actId="1076"/>
        <pc:sldMkLst>
          <pc:docMk/>
          <pc:sldMk cId="3415054342" sldId="274"/>
        </pc:sldMkLst>
        <pc:spChg chg="mod">
          <ac:chgData name="Branko Rumenović" userId="9e01392c-cd60-4e54-8d59-d280021d755c" providerId="ADAL" clId="{F74C4AB1-951D-456C-9BF1-00738319DF57}" dt="2020-10-09T13:29:22.388" v="45" actId="20577"/>
          <ac:spMkLst>
            <pc:docMk/>
            <pc:sldMk cId="3415054342" sldId="274"/>
            <ac:spMk id="3" creationId="{00000000-0000-0000-0000-000000000000}"/>
          </ac:spMkLst>
        </pc:spChg>
        <pc:picChg chg="mod">
          <ac:chgData name="Branko Rumenović" userId="9e01392c-cd60-4e54-8d59-d280021d755c" providerId="ADAL" clId="{F74C4AB1-951D-456C-9BF1-00738319DF57}" dt="2020-10-09T13:30:00.159" v="54" actId="1076"/>
          <ac:picMkLst>
            <pc:docMk/>
            <pc:sldMk cId="3415054342" sldId="274"/>
            <ac:picMk id="5" creationId="{00000000-0000-0000-0000-000000000000}"/>
          </ac:picMkLst>
        </pc:picChg>
        <pc:picChg chg="mod">
          <ac:chgData name="Branko Rumenović" userId="9e01392c-cd60-4e54-8d59-d280021d755c" providerId="ADAL" clId="{F74C4AB1-951D-456C-9BF1-00738319DF57}" dt="2020-10-09T13:30:02.849" v="55" actId="1076"/>
          <ac:picMkLst>
            <pc:docMk/>
            <pc:sldMk cId="3415054342" sldId="274"/>
            <ac:picMk id="7" creationId="{00000000-0000-0000-0000-000000000000}"/>
          </ac:picMkLst>
        </pc:picChg>
        <pc:picChg chg="mod">
          <ac:chgData name="Branko Rumenović" userId="9e01392c-cd60-4e54-8d59-d280021d755c" providerId="ADAL" clId="{F74C4AB1-951D-456C-9BF1-00738319DF57}" dt="2020-10-09T13:30:07.340" v="58" actId="1076"/>
          <ac:picMkLst>
            <pc:docMk/>
            <pc:sldMk cId="3415054342" sldId="274"/>
            <ac:picMk id="8" creationId="{00000000-0000-0000-0000-000000000000}"/>
          </ac:picMkLst>
        </pc:picChg>
        <pc:picChg chg="add mod">
          <ac:chgData name="Branko Rumenović" userId="9e01392c-cd60-4e54-8d59-d280021d755c" providerId="ADAL" clId="{F74C4AB1-951D-456C-9BF1-00738319DF57}" dt="2020-10-09T13:29:35.286" v="47" actId="1076"/>
          <ac:picMkLst>
            <pc:docMk/>
            <pc:sldMk cId="3415054342" sldId="274"/>
            <ac:picMk id="9" creationId="{D4352724-EFE5-465B-9B71-E6B30068B133}"/>
          </ac:picMkLst>
        </pc:picChg>
        <pc:picChg chg="add mod">
          <ac:chgData name="Branko Rumenović" userId="9e01392c-cd60-4e54-8d59-d280021d755c" providerId="ADAL" clId="{F74C4AB1-951D-456C-9BF1-00738319DF57}" dt="2020-10-09T13:30:47.093" v="60" actId="1076"/>
          <ac:picMkLst>
            <pc:docMk/>
            <pc:sldMk cId="3415054342" sldId="274"/>
            <ac:picMk id="11" creationId="{5455F83B-7E35-4413-A8D5-242197CAC815}"/>
          </ac:picMkLst>
        </pc:picChg>
        <pc:picChg chg="mod">
          <ac:chgData name="Branko Rumenović" userId="9e01392c-cd60-4e54-8d59-d280021d755c" providerId="ADAL" clId="{F74C4AB1-951D-456C-9BF1-00738319DF57}" dt="2020-10-09T13:30:04.785" v="57" actId="1076"/>
          <ac:picMkLst>
            <pc:docMk/>
            <pc:sldMk cId="3415054342" sldId="274"/>
            <ac:picMk id="2050" creationId="{00000000-0000-0000-0000-000000000000}"/>
          </ac:picMkLst>
        </pc:picChg>
      </pc:sldChg>
      <pc:sldChg chg="addSp delSp modSp mod">
        <pc:chgData name="Branko Rumenović" userId="9e01392c-cd60-4e54-8d59-d280021d755c" providerId="ADAL" clId="{F74C4AB1-951D-456C-9BF1-00738319DF57}" dt="2020-10-09T14:05:17.975" v="774" actId="1076"/>
        <pc:sldMkLst>
          <pc:docMk/>
          <pc:sldMk cId="61531088" sldId="276"/>
        </pc:sldMkLst>
        <pc:spChg chg="mod">
          <ac:chgData name="Branko Rumenović" userId="9e01392c-cd60-4e54-8d59-d280021d755c" providerId="ADAL" clId="{F74C4AB1-951D-456C-9BF1-00738319DF57}" dt="2020-10-09T14:03:14.010" v="764" actId="20577"/>
          <ac:spMkLst>
            <pc:docMk/>
            <pc:sldMk cId="61531088" sldId="276"/>
            <ac:spMk id="3" creationId="{00000000-0000-0000-0000-000000000000}"/>
          </ac:spMkLst>
        </pc:spChg>
        <pc:picChg chg="add del mod">
          <ac:chgData name="Branko Rumenović" userId="9e01392c-cd60-4e54-8d59-d280021d755c" providerId="ADAL" clId="{F74C4AB1-951D-456C-9BF1-00738319DF57}" dt="2020-10-09T14:04:43.706" v="765" actId="478"/>
          <ac:picMkLst>
            <pc:docMk/>
            <pc:sldMk cId="61531088" sldId="276"/>
            <ac:picMk id="6" creationId="{F340940E-E81B-4675-9831-9E4FC7BB7091}"/>
          </ac:picMkLst>
        </pc:picChg>
        <pc:picChg chg="add del mod">
          <ac:chgData name="Branko Rumenović" userId="9e01392c-cd60-4e54-8d59-d280021d755c" providerId="ADAL" clId="{F74C4AB1-951D-456C-9BF1-00738319DF57}" dt="2020-10-09T14:04:45.879" v="766" actId="478"/>
          <ac:picMkLst>
            <pc:docMk/>
            <pc:sldMk cId="61531088" sldId="276"/>
            <ac:picMk id="7" creationId="{AD06E1C7-761D-43F7-9F7F-6B2D451A34BD}"/>
          </ac:picMkLst>
        </pc:picChg>
        <pc:picChg chg="add mod">
          <ac:chgData name="Branko Rumenović" userId="9e01392c-cd60-4e54-8d59-d280021d755c" providerId="ADAL" clId="{F74C4AB1-951D-456C-9BF1-00738319DF57}" dt="2020-10-09T14:05:17.975" v="774" actId="1076"/>
          <ac:picMkLst>
            <pc:docMk/>
            <pc:sldMk cId="61531088" sldId="276"/>
            <ac:picMk id="9" creationId="{3F5B2DD1-08CE-477F-A3A1-216C4CB5E9D4}"/>
          </ac:picMkLst>
        </pc:picChg>
        <pc:picChg chg="add mod">
          <ac:chgData name="Branko Rumenović" userId="9e01392c-cd60-4e54-8d59-d280021d755c" providerId="ADAL" clId="{F74C4AB1-951D-456C-9BF1-00738319DF57}" dt="2020-10-09T14:04:58.379" v="768" actId="1076"/>
          <ac:picMkLst>
            <pc:docMk/>
            <pc:sldMk cId="61531088" sldId="276"/>
            <ac:picMk id="11" creationId="{94E4AD51-FE9C-46C4-96C4-C851B4FC3903}"/>
          </ac:picMkLst>
        </pc:picChg>
        <pc:picChg chg="add mod">
          <ac:chgData name="Branko Rumenović" userId="9e01392c-cd60-4e54-8d59-d280021d755c" providerId="ADAL" clId="{F74C4AB1-951D-456C-9BF1-00738319DF57}" dt="2020-10-09T14:05:14.313" v="772" actId="1076"/>
          <ac:picMkLst>
            <pc:docMk/>
            <pc:sldMk cId="61531088" sldId="276"/>
            <ac:picMk id="13" creationId="{526B15C9-478A-49FF-B56B-E62996DCB4CC}"/>
          </ac:picMkLst>
        </pc:picChg>
      </pc:sldChg>
      <pc:sldChg chg="modSp mod">
        <pc:chgData name="Branko Rumenović" userId="9e01392c-cd60-4e54-8d59-d280021d755c" providerId="ADAL" clId="{F74C4AB1-951D-456C-9BF1-00738319DF57}" dt="2020-10-09T13:41:58.617" v="357" actId="20577"/>
        <pc:sldMkLst>
          <pc:docMk/>
          <pc:sldMk cId="3071985486" sldId="278"/>
        </pc:sldMkLst>
        <pc:spChg chg="mod">
          <ac:chgData name="Branko Rumenović" userId="9e01392c-cd60-4e54-8d59-d280021d755c" providerId="ADAL" clId="{F74C4AB1-951D-456C-9BF1-00738319DF57}" dt="2020-10-09T13:40:37.066" v="287" actId="20577"/>
          <ac:spMkLst>
            <pc:docMk/>
            <pc:sldMk cId="3071985486" sldId="278"/>
            <ac:spMk id="2" creationId="{00000000-0000-0000-0000-000000000000}"/>
          </ac:spMkLst>
        </pc:spChg>
        <pc:spChg chg="mod">
          <ac:chgData name="Branko Rumenović" userId="9e01392c-cd60-4e54-8d59-d280021d755c" providerId="ADAL" clId="{F74C4AB1-951D-456C-9BF1-00738319DF57}" dt="2020-10-09T13:41:58.617" v="357" actId="20577"/>
          <ac:spMkLst>
            <pc:docMk/>
            <pc:sldMk cId="3071985486" sldId="278"/>
            <ac:spMk id="3" creationId="{00000000-0000-0000-0000-000000000000}"/>
          </ac:spMkLst>
        </pc:spChg>
      </pc:sldChg>
      <pc:sldChg chg="delSp del">
        <pc:chgData name="Branko Rumenović" userId="9e01392c-cd60-4e54-8d59-d280021d755c" providerId="ADAL" clId="{F74C4AB1-951D-456C-9BF1-00738319DF57}" dt="2020-10-09T13:40:15.093" v="256" actId="47"/>
        <pc:sldMkLst>
          <pc:docMk/>
          <pc:sldMk cId="2432914848" sldId="280"/>
        </pc:sldMkLst>
        <pc:picChg chg="del">
          <ac:chgData name="Branko Rumenović" userId="9e01392c-cd60-4e54-8d59-d280021d755c" providerId="ADAL" clId="{F74C4AB1-951D-456C-9BF1-00738319DF57}" dt="2020-10-09T13:39:56.705" v="251" actId="21"/>
          <ac:picMkLst>
            <pc:docMk/>
            <pc:sldMk cId="2432914848" sldId="280"/>
            <ac:picMk id="3074" creationId="{00000000-0000-0000-0000-000000000000}"/>
          </ac:picMkLst>
        </pc:picChg>
      </pc:sldChg>
      <pc:sldChg chg="del">
        <pc:chgData name="Branko Rumenović" userId="9e01392c-cd60-4e54-8d59-d280021d755c" providerId="ADAL" clId="{F74C4AB1-951D-456C-9BF1-00738319DF57}" dt="2020-10-09T13:28:07.964" v="0" actId="47"/>
        <pc:sldMkLst>
          <pc:docMk/>
          <pc:sldMk cId="3853988601" sldId="282"/>
        </pc:sldMkLst>
      </pc:sldChg>
      <pc:sldChg chg="addSp delSp modSp mod">
        <pc:chgData name="Branko Rumenović" userId="9e01392c-cd60-4e54-8d59-d280021d755c" providerId="ADAL" clId="{F74C4AB1-951D-456C-9BF1-00738319DF57}" dt="2020-10-09T13:33:43.868" v="66" actId="1076"/>
        <pc:sldMkLst>
          <pc:docMk/>
          <pc:sldMk cId="1301369912" sldId="283"/>
        </pc:sldMkLst>
        <pc:spChg chg="del">
          <ac:chgData name="Branko Rumenović" userId="9e01392c-cd60-4e54-8d59-d280021d755c" providerId="ADAL" clId="{F74C4AB1-951D-456C-9BF1-00738319DF57}" dt="2020-10-09T13:33:32.751" v="61" actId="931"/>
          <ac:spMkLst>
            <pc:docMk/>
            <pc:sldMk cId="1301369912" sldId="283"/>
            <ac:spMk id="3" creationId="{00000000-0000-0000-0000-000000000000}"/>
          </ac:spMkLst>
        </pc:spChg>
        <pc:picChg chg="add mod">
          <ac:chgData name="Branko Rumenović" userId="9e01392c-cd60-4e54-8d59-d280021d755c" providerId="ADAL" clId="{F74C4AB1-951D-456C-9BF1-00738319DF57}" dt="2020-10-09T13:33:43.868" v="66" actId="1076"/>
          <ac:picMkLst>
            <pc:docMk/>
            <pc:sldMk cId="1301369912" sldId="283"/>
            <ac:picMk id="9" creationId="{D6A129C9-48A4-410A-A821-F5E7BF981995}"/>
          </ac:picMkLst>
        </pc:picChg>
      </pc:sldChg>
      <pc:sldChg chg="addSp modSp del mod">
        <pc:chgData name="Branko Rumenović" userId="9e01392c-cd60-4e54-8d59-d280021d755c" providerId="ADAL" clId="{F74C4AB1-951D-456C-9BF1-00738319DF57}" dt="2020-10-09T14:05:21.121" v="775" actId="47"/>
        <pc:sldMkLst>
          <pc:docMk/>
          <pc:sldMk cId="3588737126" sldId="285"/>
        </pc:sldMkLst>
        <pc:spChg chg="mod">
          <ac:chgData name="Branko Rumenović" userId="9e01392c-cd60-4e54-8d59-d280021d755c" providerId="ADAL" clId="{F74C4AB1-951D-456C-9BF1-00738319DF57}" dt="2020-10-09T13:46:19.185" v="663" actId="20577"/>
          <ac:spMkLst>
            <pc:docMk/>
            <pc:sldMk cId="3588737126" sldId="285"/>
            <ac:spMk id="3" creationId="{00000000-0000-0000-0000-000000000000}"/>
          </ac:spMkLst>
        </pc:spChg>
        <pc:picChg chg="add mod">
          <ac:chgData name="Branko Rumenović" userId="9e01392c-cd60-4e54-8d59-d280021d755c" providerId="ADAL" clId="{F74C4AB1-951D-456C-9BF1-00738319DF57}" dt="2020-10-09T13:46:50.934" v="668" actId="1076"/>
          <ac:picMkLst>
            <pc:docMk/>
            <pc:sldMk cId="3588737126" sldId="285"/>
            <ac:picMk id="6" creationId="{8F2CE508-EC4A-4BE8-BBDA-7A931EE753F3}"/>
          </ac:picMkLst>
        </pc:picChg>
        <pc:picChg chg="mod">
          <ac:chgData name="Branko Rumenović" userId="9e01392c-cd60-4e54-8d59-d280021d755c" providerId="ADAL" clId="{F74C4AB1-951D-456C-9BF1-00738319DF57}" dt="2020-10-09T13:46:26.956" v="665" actId="14100"/>
          <ac:picMkLst>
            <pc:docMk/>
            <pc:sldMk cId="3588737126" sldId="285"/>
            <ac:picMk id="2050" creationId="{00000000-0000-0000-0000-000000000000}"/>
          </ac:picMkLst>
        </pc:picChg>
      </pc:sldChg>
      <pc:sldChg chg="del">
        <pc:chgData name="Branko Rumenović" userId="9e01392c-cd60-4e54-8d59-d280021d755c" providerId="ADAL" clId="{F74C4AB1-951D-456C-9BF1-00738319DF57}" dt="2020-10-09T13:45:10.623" v="535" actId="47"/>
        <pc:sldMkLst>
          <pc:docMk/>
          <pc:sldMk cId="1784191926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D2016-135C-4215-A02D-658C72DFB903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AFAE5-659C-427D-9FAB-D34EB8B16A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68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FAE5-659C-427D-9FAB-D34EB8B16AC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34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B4F6-1B56-449B-B455-74E7E6C83FD3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4140-0786-481A-8AF0-6D9443971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914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B4F6-1B56-449B-B455-74E7E6C83FD3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4140-0786-481A-8AF0-6D9443971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948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B4F6-1B56-449B-B455-74E7E6C83FD3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4140-0786-481A-8AF0-6D9443971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164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B4F6-1B56-449B-B455-74E7E6C83FD3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4140-0786-481A-8AF0-6D9443971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36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B4F6-1B56-449B-B455-74E7E6C83FD3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4140-0786-481A-8AF0-6D9443971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510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B4F6-1B56-449B-B455-74E7E6C83FD3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4140-0786-481A-8AF0-6D9443971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279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B4F6-1B56-449B-B455-74E7E6C83FD3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4140-0786-481A-8AF0-6D9443971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333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B4F6-1B56-449B-B455-74E7E6C83FD3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4140-0786-481A-8AF0-6D9443971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019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B4F6-1B56-449B-B455-74E7E6C83FD3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4140-0786-481A-8AF0-6D9443971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63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B4F6-1B56-449B-B455-74E7E6C83FD3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4140-0786-481A-8AF0-6D9443971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851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B4F6-1B56-449B-B455-74E7E6C83FD3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4140-0786-481A-8AF0-6D9443971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937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2B4F6-1B56-449B-B455-74E7E6C83FD3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4140-0786-481A-8AF0-6D9443971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29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9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jpeg"/><Relationship Id="rId7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microsoft.com/office/2007/relationships/hdphoto" Target="../media/hdphoto4.wdp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jpeg"/><Relationship Id="rId7" Type="http://schemas.openxmlformats.org/officeDocument/2006/relationships/image" Target="../media/image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9.jpeg"/><Relationship Id="rId5" Type="http://schemas.openxmlformats.org/officeDocument/2006/relationships/image" Target="../media/image29.png"/><Relationship Id="rId10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5446" y="2931751"/>
            <a:ext cx="10502132" cy="1041639"/>
          </a:xfrm>
        </p:spPr>
        <p:txBody>
          <a:bodyPr>
            <a:noAutofit/>
          </a:bodyPr>
          <a:lstStyle/>
          <a:p>
            <a:r>
              <a:rPr lang="hr-HR" sz="7500" b="1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Koncept online nastave-3 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225" y="4781550"/>
            <a:ext cx="10696575" cy="1447800"/>
          </a:xfrm>
        </p:spPr>
        <p:txBody>
          <a:bodyPr>
            <a:noAutofit/>
          </a:bodyPr>
          <a:lstStyle/>
          <a:p>
            <a:pPr algn="just"/>
            <a:r>
              <a:rPr lang="hr-HR" sz="1900" b="1" dirty="0">
                <a:latin typeface="Arial" panose="020B0604020202020204" pitchFamily="34" charset="0"/>
                <a:cs typeface="Arial" panose="020B0604020202020204" pitchFamily="34" charset="0"/>
              </a:rPr>
              <a:t>Predavači:</a:t>
            </a:r>
          </a:p>
          <a:p>
            <a:pPr algn="just"/>
            <a:r>
              <a:rPr lang="hr-HR" sz="2000" b="1" dirty="0">
                <a:cs typeface="Adobe Devanagari" panose="02040503050201020203" pitchFamily="18" charset="0"/>
              </a:rPr>
              <a:t>Nada Ratković</a:t>
            </a:r>
            <a:r>
              <a:rPr lang="hr-HR" sz="2000" dirty="0">
                <a:cs typeface="Adobe Devanagari" panose="02040503050201020203" pitchFamily="18" charset="0"/>
              </a:rPr>
              <a:t>, prof. mentor, Srednja strukovna škola bana Josipa Jelačića Sinj, Sinj</a:t>
            </a:r>
          </a:p>
          <a:p>
            <a:pPr algn="just"/>
            <a:r>
              <a:rPr lang="hr-HR" sz="2000" b="1" dirty="0">
                <a:cs typeface="Adobe Devanagari" panose="02040503050201020203" pitchFamily="18" charset="0"/>
              </a:rPr>
              <a:t>Željko Cvitković-Đone</a:t>
            </a:r>
            <a:r>
              <a:rPr lang="hr-HR" sz="2000" dirty="0">
                <a:cs typeface="Adobe Devanagari" panose="02040503050201020203" pitchFamily="18" charset="0"/>
              </a:rPr>
              <a:t>, prof. mentor, Srednja strukovna škola bana Josipa Jelačića Sinj, Sinj</a:t>
            </a:r>
          </a:p>
          <a:p>
            <a:pPr algn="just"/>
            <a:r>
              <a:rPr lang="hr-HR" sz="2000" b="1" dirty="0">
                <a:cs typeface="Adobe Devanagari" panose="02040503050201020203" pitchFamily="18" charset="0"/>
              </a:rPr>
              <a:t>Branko Rumenović</a:t>
            </a:r>
            <a:r>
              <a:rPr lang="hr-HR" sz="2000" dirty="0">
                <a:cs typeface="Adobe Devanagari" panose="02040503050201020203" pitchFamily="18" charset="0"/>
              </a:rPr>
              <a:t>, prof. mentor, Gimnazija i strukovna škola Bernardina Frankopana, Ogulin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6899" y="2137421"/>
            <a:ext cx="7893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latin typeface="Comic Sans MS" panose="030F0702030302020204" pitchFamily="66" charset="0"/>
              </a:rPr>
              <a:t>Izazov prihvaćen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6645" y="27571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400" b="1" dirty="0"/>
              <a:t>CARNET USERS CONFERENCE 2020</a:t>
            </a:r>
          </a:p>
        </p:txBody>
      </p:sp>
      <p:pic>
        <p:nvPicPr>
          <p:cNvPr id="1026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16" y="782805"/>
            <a:ext cx="1725173" cy="12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CARNET Users Conference CUC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227164" y="3955565"/>
            <a:ext cx="9210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latin typeface="Comic Sans MS" panose="030F0702030302020204" pitchFamily="66" charset="0"/>
              </a:rPr>
              <a:t>Ovo nam je škola - Sve što nas povezuje</a:t>
            </a:r>
            <a:br>
              <a:rPr lang="hr-HR" sz="2800" b="1" dirty="0">
                <a:latin typeface="Comic Sans MS" panose="030F0702030302020204" pitchFamily="66" charset="0"/>
              </a:rPr>
            </a:br>
            <a:endParaRPr lang="hr-HR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9916" y="6345793"/>
            <a:ext cx="27537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4.-6. studenoga, 2020.</a:t>
            </a:r>
          </a:p>
        </p:txBody>
      </p:sp>
    </p:spTree>
    <p:extLst>
      <p:ext uri="{BB962C8B-B14F-4D97-AF65-F5344CB8AC3E}">
        <p14:creationId xmlns:p14="http://schemas.microsoft.com/office/powerpoint/2010/main" val="388939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136905"/>
            <a:ext cx="10515600" cy="1028725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Padlet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372" y="1355382"/>
            <a:ext cx="11209692" cy="1870075"/>
          </a:xfrm>
        </p:spPr>
        <p:txBody>
          <a:bodyPr>
            <a:normAutofit/>
          </a:bodyPr>
          <a:lstStyle/>
          <a:p>
            <a:r>
              <a:rPr lang="hr-HR" dirty="0"/>
              <a:t>suradnja i objava kreiranih postova na virtualnom zidu,</a:t>
            </a:r>
          </a:p>
          <a:p>
            <a:pPr algn="just"/>
            <a:r>
              <a:rPr lang="hr-HR" dirty="0"/>
              <a:t>dodavanje ideja, recenzije, obavijesti, informacije, učitavanje slika i dokumenata. </a:t>
            </a:r>
          </a:p>
        </p:txBody>
      </p:sp>
      <p:pic>
        <p:nvPicPr>
          <p:cNvPr id="4" name="Picture 2" descr="https://twinspace.etwinning.net/files/collabspace/1/11/111/100111/images/b5b704574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3" y="2876551"/>
            <a:ext cx="5158770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twinspace.etwinning.net/files/collabspace/1/11/111/100111/images/b166d00d4_o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3" y="2876551"/>
            <a:ext cx="5181602" cy="33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8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60" y="58267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9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993"/>
            <a:ext cx="10515600" cy="92481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Lino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60" y="1210253"/>
            <a:ext cx="10515600" cy="4351338"/>
          </a:xfrm>
        </p:spPr>
        <p:txBody>
          <a:bodyPr>
            <a:normAutofit/>
          </a:bodyPr>
          <a:lstStyle/>
          <a:p>
            <a:r>
              <a:rPr lang="hr-HR" dirty="0"/>
              <a:t>objava kreiranih postova na virtualnom zidu.</a:t>
            </a:r>
          </a:p>
        </p:txBody>
      </p:sp>
      <p:pic>
        <p:nvPicPr>
          <p:cNvPr id="2050" name="Picture 2" descr="https://twinspace.etwinning.net/files/collabspace/1/11/111/100111/images/a672eb17c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066926"/>
            <a:ext cx="5505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winspace.etwinning.net/files/collabspace/1/11/111/100111/images/adb569ba4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1"/>
            <a:ext cx="5789057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7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510" y="76993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3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325" y="0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Popplet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4" y="1176338"/>
            <a:ext cx="11172825" cy="1538287"/>
          </a:xfrm>
        </p:spPr>
        <p:txBody>
          <a:bodyPr/>
          <a:lstStyle/>
          <a:p>
            <a:pPr algn="just"/>
            <a:r>
              <a:rPr lang="hr-HR" dirty="0"/>
              <a:t>vizualizacija, organizacija ideja ili informacija u obliku slikovne umne mape,</a:t>
            </a:r>
          </a:p>
          <a:p>
            <a:r>
              <a:rPr lang="hr-HR" dirty="0"/>
              <a:t>suradnja projektnog tima u različitim fazama projekta.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" y="2333625"/>
            <a:ext cx="5867400" cy="4017249"/>
          </a:xfrm>
          <a:prstGeom prst="rect">
            <a:avLst/>
          </a:prstGeom>
        </p:spPr>
      </p:pic>
      <p:pic>
        <p:nvPicPr>
          <p:cNvPr id="6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s-strukovna-banajosipajelacica-sinj.skole.hr/upload/ss-strukovna-banajosipajelacica-sinj/images/static3/1954/Image/DAN%20PLANETA%20ZEMLJE-UMNA%20MAPA%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309598"/>
            <a:ext cx="5676900" cy="401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8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174" y="43078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5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932"/>
            <a:ext cx="10515600" cy="1220646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Powtoon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446" y="1539478"/>
            <a:ext cx="10515600" cy="4351338"/>
          </a:xfrm>
        </p:spPr>
        <p:txBody>
          <a:bodyPr/>
          <a:lstStyle/>
          <a:p>
            <a:r>
              <a:rPr lang="pl-PL" dirty="0"/>
              <a:t>snimanje animiranih i dokumentiranih filmova. </a:t>
            </a:r>
            <a:endParaRPr lang="hr-HR" dirty="0"/>
          </a:p>
        </p:txBody>
      </p:sp>
      <p:pic>
        <p:nvPicPr>
          <p:cNvPr id="5122" name="Picture 2" descr="https://twinspace.etwinning.net/files/collabspace/1/11/111/100111/images/b09beeaf4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4" y="2238375"/>
            <a:ext cx="5276850" cy="397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246" y="2305050"/>
            <a:ext cx="5695950" cy="3863587"/>
          </a:xfrm>
          <a:prstGeom prst="rect">
            <a:avLst/>
          </a:prstGeom>
        </p:spPr>
      </p:pic>
      <p:pic>
        <p:nvPicPr>
          <p:cNvPr id="8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00" y="4314826"/>
            <a:ext cx="868101" cy="700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25" y="72087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</p:spTree>
    <p:extLst>
      <p:ext uri="{BB962C8B-B14F-4D97-AF65-F5344CB8AC3E}">
        <p14:creationId xmlns:p14="http://schemas.microsoft.com/office/powerpoint/2010/main" val="282009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14288"/>
            <a:ext cx="10515600" cy="1156525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Canva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555" y="1241717"/>
            <a:ext cx="10855325" cy="1079499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izrada infografike kao vizualne prezentacije i prikaza informacija, podataka , znanja i ostvarenja projektnih aktivnosti.</a:t>
            </a:r>
          </a:p>
        </p:txBody>
      </p:sp>
      <p:pic>
        <p:nvPicPr>
          <p:cNvPr id="3074" name="Picture 2" descr="https://twinspace.etwinning.net/files/collabspace/1/11/111/100111/images/ad71de61c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7" y="5343525"/>
            <a:ext cx="3129979" cy="13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557" y="2305340"/>
            <a:ext cx="5982912" cy="390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41" y="5562601"/>
            <a:ext cx="2771160" cy="1174442"/>
          </a:xfrm>
          <a:prstGeom prst="rect">
            <a:avLst/>
          </a:prstGeom>
          <a:ln>
            <a:solidFill>
              <a:srgbClr val="9900CC"/>
            </a:solidFill>
          </a:ln>
        </p:spPr>
      </p:pic>
      <p:pic>
        <p:nvPicPr>
          <p:cNvPr id="7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25" y="37553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</p:spTree>
    <p:extLst>
      <p:ext uri="{BB962C8B-B14F-4D97-AF65-F5344CB8AC3E}">
        <p14:creationId xmlns:p14="http://schemas.microsoft.com/office/powerpoint/2010/main" val="3281430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135811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Kahoot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452563"/>
            <a:ext cx="11029949" cy="4351338"/>
          </a:xfrm>
        </p:spPr>
        <p:txBody>
          <a:bodyPr/>
          <a:lstStyle/>
          <a:p>
            <a:r>
              <a:rPr lang="hr-HR" dirty="0"/>
              <a:t>kreiranje interaktivnih kvizova.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402" y="2041477"/>
            <a:ext cx="4195763" cy="4025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85" y="2778126"/>
            <a:ext cx="5577415" cy="2898776"/>
          </a:xfrm>
          <a:prstGeom prst="rect">
            <a:avLst/>
          </a:prstGeom>
        </p:spPr>
      </p:pic>
      <p:pic>
        <p:nvPicPr>
          <p:cNvPr id="7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736" y="101902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6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MS Forms i Google obrazac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404938"/>
            <a:ext cx="11953875" cy="4351338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izrada ankete za provedbu istraživanja korištenjem Formsa i Google</a:t>
            </a:r>
            <a:br>
              <a:rPr lang="hr-HR" dirty="0"/>
            </a:br>
            <a:r>
              <a:rPr lang="hr-HR" dirty="0"/>
              <a:t>obrasca.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210" y="1934569"/>
            <a:ext cx="3863579" cy="4390031"/>
          </a:xfrm>
          <a:prstGeom prst="rect">
            <a:avLst/>
          </a:prstGeom>
        </p:spPr>
      </p:pic>
      <p:pic>
        <p:nvPicPr>
          <p:cNvPr id="7170" name="Picture 2" descr="Google Forms (Obrasci) - E-laboratori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576" y="3409950"/>
            <a:ext cx="2680272" cy="16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zrada obrazaca i testova u aplikaciji Microsoft Forms - Školska knjiga -  tu za v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" y="3566983"/>
            <a:ext cx="2702720" cy="161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8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25" y="79375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3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09537"/>
            <a:ext cx="10515600" cy="112508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Issuu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435100"/>
            <a:ext cx="10515600" cy="4351338"/>
          </a:xfrm>
        </p:spPr>
        <p:txBody>
          <a:bodyPr/>
          <a:lstStyle/>
          <a:p>
            <a:pPr algn="just"/>
            <a:r>
              <a:rPr lang="hr-HR" dirty="0"/>
              <a:t>kreiranje newsletter-a potrebnih za implementaciju projekta.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675" y="2210393"/>
            <a:ext cx="3468762" cy="44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00" y="2121532"/>
            <a:ext cx="3426250" cy="4424095"/>
          </a:xfrm>
          <a:prstGeom prst="rect">
            <a:avLst/>
          </a:prstGeom>
        </p:spPr>
      </p:pic>
      <p:pic>
        <p:nvPicPr>
          <p:cNvPr id="6146" name="Picture 2" descr="Issuu - “Create &amp; Discover Stories” – Apps bei Google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1360898"/>
            <a:ext cx="831332" cy="4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8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25" y="85178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250" y="3133725"/>
            <a:ext cx="2000025" cy="27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26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182657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You Tube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3" y="1375953"/>
            <a:ext cx="11125200" cy="4351338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mogućnost publiciranja, pregledavanja, organiziranja i komentiranja video materijala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3" y="2313149"/>
            <a:ext cx="5923565" cy="322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61" y="5435498"/>
            <a:ext cx="2524162" cy="1293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785" y="5352468"/>
            <a:ext cx="2457746" cy="1332782"/>
          </a:xfrm>
          <a:prstGeom prst="rect">
            <a:avLst/>
          </a:prstGeom>
        </p:spPr>
      </p:pic>
      <p:pic>
        <p:nvPicPr>
          <p:cNvPr id="8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25" y="28028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28" y="2337091"/>
            <a:ext cx="4876800" cy="30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eTwinning platforma TwinSpace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5219700"/>
          </a:xfrm>
        </p:spPr>
        <p:txBody>
          <a:bodyPr>
            <a:normAutofit/>
          </a:bodyPr>
          <a:lstStyle/>
          <a:p>
            <a:r>
              <a:rPr lang="hr-HR" dirty="0"/>
              <a:t> “user friendly” sigurno virtualno okruženje,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organizacija projekta, mrežnih sastanaka,</a:t>
            </a:r>
          </a:p>
          <a:p>
            <a:r>
              <a:rPr lang="hr-HR" dirty="0"/>
              <a:t>upravljanje projektnim aktivnostima, </a:t>
            </a:r>
          </a:p>
          <a:p>
            <a:r>
              <a:rPr lang="hr-HR" dirty="0"/>
              <a:t>dijeljenje digitalnih sadržaja,</a:t>
            </a:r>
          </a:p>
          <a:p>
            <a:r>
              <a:rPr lang="hr-HR" dirty="0"/>
              <a:t>dodjeljivanje, vrednovanje zadataka, </a:t>
            </a:r>
          </a:p>
          <a:p>
            <a:r>
              <a:rPr lang="hr-HR" dirty="0"/>
              <a:t>komunikacija i suradnja svih sudionika projektnih aktivnosti te </a:t>
            </a:r>
          </a:p>
          <a:p>
            <a:r>
              <a:rPr lang="hr-HR" dirty="0"/>
              <a:t>hosting rezultata projekta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37" y="2697956"/>
            <a:ext cx="4852988" cy="1295400"/>
          </a:xfrm>
          <a:prstGeom prst="rect">
            <a:avLst/>
          </a:prstGeom>
        </p:spPr>
      </p:pic>
      <p:pic>
        <p:nvPicPr>
          <p:cNvPr id="5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600" y="39140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HAT'S ETWINNING?">
            <a:extLst>
              <a:ext uri="{FF2B5EF4-FFF2-40B4-BE49-F238E27FC236}">
                <a16:creationId xmlns:a16="http://schemas.microsoft.com/office/drawing/2014/main" id="{A405A510-D842-4068-B8C2-613C2CFD8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907" y="5033122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</p:spTree>
    <p:extLst>
      <p:ext uri="{BB962C8B-B14F-4D97-AF65-F5344CB8AC3E}">
        <p14:creationId xmlns:p14="http://schemas.microsoft.com/office/powerpoint/2010/main" val="343747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36513"/>
            <a:ext cx="9801225" cy="1500187"/>
          </a:xfrm>
        </p:spPr>
        <p:txBody>
          <a:bodyPr/>
          <a:lstStyle/>
          <a:p>
            <a:pPr algn="ctr"/>
            <a:endParaRPr lang="hr-HR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r-HR" sz="6000" b="1" dirty="0">
                <a:solidFill>
                  <a:schemeClr val="accent6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Inovativni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14350" y="2408238"/>
            <a:ext cx="1000125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dirty="0">
              <a:solidFill>
                <a:schemeClr val="bg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r-HR" sz="6000" b="1" dirty="0">
                <a:solidFill>
                  <a:srgbClr val="774973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Interaktivni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42875" y="4778376"/>
            <a:ext cx="102997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dirty="0">
              <a:solidFill>
                <a:schemeClr val="bg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r-HR" sz="6000" b="1" dirty="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Interdisciplinarni</a:t>
            </a:r>
          </a:p>
        </p:txBody>
      </p:sp>
      <p:pic>
        <p:nvPicPr>
          <p:cNvPr id="10" name="Picture 2" descr="https://scontent-vie1-1.xx.fbcdn.net/v/t1.0-9/117376965_1174044609642535_8940806262701780792_n.jpg?_nc_cat=111&amp;_nc_sid=8bfeb9&amp;_nc_eui2=AeEYsQWBiQzDzjVnX4Eq4Y1t-5AXYtSw_cT7kBdi1LD9xBj6cqxjv59sudnk6vcjnZbUoIevRyFUF8SIE01FUVWt&amp;_nc_ohc=uUTrHll59VEAX9grv7n&amp;_nc_ht=scontent-vie1-1.xx&amp;oh=236f1b90bfc37f0a57cfd61144beedef&amp;oe=5F57E9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6" y="131764"/>
            <a:ext cx="5762212" cy="65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1167145">
            <a:off x="7317868" y="919335"/>
            <a:ext cx="3973493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7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Comic Sans MS" panose="030F0702030302020204" pitchFamily="66" charset="0"/>
              </a:rPr>
              <a:t>Pozdrav iz Sinja &amp; Ogulina</a:t>
            </a:r>
          </a:p>
        </p:txBody>
      </p:sp>
    </p:spTree>
    <p:extLst>
      <p:ext uri="{BB962C8B-B14F-4D97-AF65-F5344CB8AC3E}">
        <p14:creationId xmlns:p14="http://schemas.microsoft.com/office/powerpoint/2010/main" val="3541256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986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Što smo naučili?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3" y="128015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Primjena inovativnih metoda učenja i poučavanja.</a:t>
            </a:r>
          </a:p>
          <a:p>
            <a:pPr algn="just"/>
            <a:r>
              <a:rPr lang="hr-HR" dirty="0"/>
              <a:t>Implementacija koncepta online nastave 3 In.</a:t>
            </a:r>
          </a:p>
          <a:p>
            <a:pPr algn="just"/>
            <a:r>
              <a:rPr lang="hr-HR" dirty="0"/>
              <a:t>Video konferencije –Twinspace.</a:t>
            </a:r>
          </a:p>
          <a:p>
            <a:pPr algn="just"/>
            <a:r>
              <a:rPr lang="hr-HR" dirty="0"/>
              <a:t>Twinspace nasuprot MS Teams, Zoom, Google Meet.</a:t>
            </a:r>
          </a:p>
          <a:p>
            <a:pPr algn="just"/>
            <a:r>
              <a:rPr lang="hr-HR" dirty="0"/>
              <a:t>Platforma Twinspace je dobra suradničko učenje i projektnu nastavu.</a:t>
            </a:r>
          </a:p>
          <a:p>
            <a:pPr algn="just"/>
            <a:r>
              <a:rPr lang="hr-HR" dirty="0"/>
              <a:t>CARNet lms Loomen, i-nastava.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5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25" y="67409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436" y="4211973"/>
            <a:ext cx="2190750" cy="1954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5" y="4602251"/>
            <a:ext cx="3703308" cy="1943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4746" y="5699548"/>
            <a:ext cx="3352800" cy="934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5142" y="4405036"/>
            <a:ext cx="1932007" cy="679072"/>
          </a:xfrm>
          <a:prstGeom prst="rect">
            <a:avLst/>
          </a:prstGeom>
        </p:spPr>
      </p:pic>
      <p:pic>
        <p:nvPicPr>
          <p:cNvPr id="11" name="Picture 24" descr="http://ss-strukovna-banajosipajelacica-sinj.skole.hr/upload/ss-strukovna-banajosipajelacica-sinj/images/newsimg/836/Image/nastava-na-daljinu-20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716" y="2074631"/>
            <a:ext cx="1885373" cy="10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85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369"/>
            <a:ext cx="10515600" cy="98338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Oznaka kvalitete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2" y="1035328"/>
            <a:ext cx="3360453" cy="18472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0" name="Picture 2" descr="https://twinspace.etwinning.net/files/collabspace/1/11/111/100111/images/b9b83a832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852253"/>
            <a:ext cx="4067176" cy="28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winspace.etwinning.net/files/collabspace/1/11/111/100111/images/aa63c8692_o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28" y="883116"/>
            <a:ext cx="4161874" cy="27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twinspace.etwinning.net/files/collabspace/1/11/111/100111/images/ac6611772_op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971432"/>
            <a:ext cx="4067175" cy="266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twinspace.etwinning.net/files/collabspace/1/11/111/100111/images/b4b25cb72_o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28" y="3971432"/>
            <a:ext cx="4161874" cy="266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29" y="67469"/>
            <a:ext cx="1006171" cy="8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651" y="3026987"/>
            <a:ext cx="186690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4714399"/>
            <a:ext cx="3360453" cy="192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68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0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Planovi za budućnost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568449"/>
            <a:ext cx="10515600" cy="4594225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Nastaviti zajednički rad na osuvremenjivanju, razvoju i implementaciji novih inovativnih metoda i informacijsko-komunikacijskih trendova. </a:t>
            </a:r>
          </a:p>
          <a:p>
            <a:pPr algn="just"/>
            <a:r>
              <a:rPr lang="hr-HR" dirty="0"/>
              <a:t>Climate Action Projects, All days together, Prikazani organizmi na novcu, History &amp; Business, Breath deeply &amp; Tkink clearly.</a:t>
            </a:r>
          </a:p>
          <a:p>
            <a:pPr algn="just"/>
            <a:r>
              <a:rPr lang="hr-HR" dirty="0"/>
              <a:t>Nacionalne i međunarodne aktivnosti.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9268" y="627652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5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37" y="105892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F5B2DD1-08CE-477F-A3A1-216C4CB5E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55" y="4143827"/>
            <a:ext cx="4200570" cy="195489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4E4AD51-FE9C-46C4-96C4-C851B4FC3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1" y="4079872"/>
            <a:ext cx="1631950" cy="2082800"/>
          </a:xfrm>
          <a:prstGeom prst="rect">
            <a:avLst/>
          </a:prstGeom>
        </p:spPr>
      </p:pic>
      <p:pic>
        <p:nvPicPr>
          <p:cNvPr id="13" name="Picture 2" descr="CARNet lms - loomen">
            <a:extLst>
              <a:ext uri="{FF2B5EF4-FFF2-40B4-BE49-F238E27FC236}">
                <a16:creationId xmlns:a16="http://schemas.microsoft.com/office/drawing/2014/main" id="{526B15C9-478A-49FF-B56B-E62996DC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4585153"/>
            <a:ext cx="3633696" cy="10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1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1555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hr-HR" sz="5000" dirty="0">
                <a:solidFill>
                  <a:srgbClr val="CC66FF"/>
                </a:solidFill>
                <a:latin typeface="Comic Sans MS" panose="030F0702030302020204" pitchFamily="66" charset="0"/>
              </a:rPr>
              <a:t>r</a:t>
            </a:r>
            <a:r>
              <a:rPr lang="hr-HR" sz="5000" dirty="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hr-HR" sz="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hr-HR" sz="5000" dirty="0">
                <a:solidFill>
                  <a:srgbClr val="CC66FF"/>
                </a:solidFill>
                <a:latin typeface="Comic Sans MS" panose="030F0702030302020204" pitchFamily="66" charset="0"/>
              </a:rPr>
              <a:t>v</a:t>
            </a:r>
            <a:r>
              <a:rPr lang="hr-HR" sz="50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hr-HR" sz="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hr-HR" sz="5000" dirty="0">
                <a:solidFill>
                  <a:srgbClr val="CC66FF"/>
                </a:solidFill>
                <a:latin typeface="Comic Sans MS" panose="030F0702030302020204" pitchFamily="66" charset="0"/>
              </a:rPr>
              <a:t>i</a:t>
            </a:r>
            <a:r>
              <a:rPr lang="hr-HR" sz="50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hr-HR" sz="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 </a:t>
            </a:r>
            <a:r>
              <a:rPr lang="hr-HR" sz="5000" dirty="0">
                <a:solidFill>
                  <a:srgbClr val="CC66FF"/>
                </a:solidFill>
                <a:latin typeface="Comic Sans MS" panose="030F0702030302020204" pitchFamily="66" charset="0"/>
              </a:rPr>
              <a:t>i</a:t>
            </a:r>
            <a:r>
              <a:rPr lang="hr-HR" sz="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v</a:t>
            </a:r>
            <a:r>
              <a:rPr lang="hr-HR" sz="5000" dirty="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hr-HR" sz="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5000" dirty="0">
                <a:solidFill>
                  <a:srgbClr val="CC66FF"/>
                </a:solidFill>
                <a:latin typeface="Comic Sans MS" panose="030F0702030302020204" pitchFamily="66" charset="0"/>
              </a:rPr>
              <a:t>i</a:t>
            </a:r>
            <a:r>
              <a:rPr lang="hr-HR" sz="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</a:t>
            </a:r>
            <a:r>
              <a:rPr lang="hr-HR" sz="50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hr-HR" sz="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</a:t>
            </a:r>
            <a:r>
              <a:rPr lang="hr-HR" sz="5000" dirty="0">
                <a:solidFill>
                  <a:srgbClr val="CC66FF"/>
                </a:solidFill>
                <a:latin typeface="Comic Sans MS" panose="030F0702030302020204" pitchFamily="66" charset="0"/>
              </a:rPr>
              <a:t>o</a:t>
            </a:r>
            <a:r>
              <a:rPr lang="hr-HR" sz="5000" dirty="0">
                <a:solidFill>
                  <a:srgbClr val="00B0F0"/>
                </a:solidFill>
                <a:latin typeface="Comic Sans MS" panose="030F0702030302020204" pitchFamily="66" charset="0"/>
              </a:rPr>
              <a:t>v</a:t>
            </a:r>
            <a:r>
              <a:rPr lang="hr-HR" sz="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90417"/>
            <a:ext cx="12106275" cy="1155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35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Inovativni</a:t>
            </a:r>
            <a:r>
              <a:rPr lang="hr-HR" sz="3500" b="1" dirty="0">
                <a:latin typeface="Comic Sans MS" panose="030F0702030302020204" pitchFamily="66" charset="0"/>
              </a:rPr>
              <a:t>, </a:t>
            </a:r>
            <a:r>
              <a:rPr lang="hr-HR" sz="3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Interaktivni</a:t>
            </a:r>
            <a:r>
              <a:rPr lang="hr-HR" sz="3500" b="1" dirty="0">
                <a:latin typeface="Comic Sans MS" panose="030F0702030302020204" pitchFamily="66" charset="0"/>
              </a:rPr>
              <a:t> i </a:t>
            </a:r>
            <a:r>
              <a:rPr lang="hr-HR" sz="3500" b="1" dirty="0">
                <a:solidFill>
                  <a:srgbClr val="CC66FF"/>
                </a:solidFill>
                <a:latin typeface="Comic Sans MS" panose="030F0702030302020204" pitchFamily="66" charset="0"/>
              </a:rPr>
              <a:t>Interdisciplinarni </a:t>
            </a:r>
          </a:p>
          <a:p>
            <a:pPr marL="0" indent="0" algn="ctr">
              <a:buNone/>
            </a:pPr>
            <a:r>
              <a:rPr lang="hr-HR" sz="3500" b="1" dirty="0">
                <a:latin typeface="Comic Sans MS" panose="030F0702030302020204" pitchFamily="66" charset="0"/>
              </a:rPr>
              <a:t>koncept online nastave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https://twinspace.etwinning.net/files/collabspace/1/11/111/100111/images/ba10d2eb7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793">
            <a:off x="8210549" y="1853888"/>
            <a:ext cx="3476625" cy="20655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winspace.etwinning.net/files/collabspace/1/11/111/100111/images/b565ec556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4524">
            <a:off x="577194" y="1774486"/>
            <a:ext cx="3708399" cy="21069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3755" y="1971269"/>
            <a:ext cx="2798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>
                <a:solidFill>
                  <a:srgbClr val="CC66FF"/>
                </a:solidFill>
                <a:latin typeface="Comic Sans MS" panose="030F0702030302020204" pitchFamily="66" charset="0"/>
              </a:rPr>
              <a:t>Koncept </a:t>
            </a:r>
            <a:r>
              <a:rPr lang="hr-HR" sz="5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3 In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9268" y="627652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8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25" y="134558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300" y="5574154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3" y="31389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" y="5677679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73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https://scontent-vie1-1.xx.fbcdn.net/v/t1.0-9/117420194_1174044496309213_3240881016224650750_n.jpg?_nc_cat=108&amp;_nc_sid=8bfeb9&amp;_nc_eui2=AeHlWs6z4iPEo9ZVu6hXttlrZKGIgEo4Gf9koYiASjgZ_8tXNKhBHYFuiB07qjq2JM7N5plcvTocqceGy3Hnbtq0&amp;_nc_ohc=G5FJqyI-ULIAX_1_sAd&amp;_nc_ht=scontent-vie1-1.xx&amp;oh=f111aebd56ca0aad702351841ea802fc&amp;oe=5F590D6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7491" y="5298078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dirty="0">
                <a:solidFill>
                  <a:srgbClr val="FFC000"/>
                </a:solidFill>
              </a:rPr>
              <a:t>Hvala na pozornosti!</a:t>
            </a:r>
          </a:p>
        </p:txBody>
      </p:sp>
      <p:sp>
        <p:nvSpPr>
          <p:cNvPr id="7" name="TextBox 6"/>
          <p:cNvSpPr txBox="1"/>
          <p:nvPr/>
        </p:nvSpPr>
        <p:spPr>
          <a:xfrm rot="21167145">
            <a:off x="5869324" y="2444318"/>
            <a:ext cx="3973493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7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Comic Sans MS" panose="030F0702030302020204" pitchFamily="66" charset="0"/>
              </a:rPr>
              <a:t>Pozdrav iz Sinja &amp; Ogulina</a:t>
            </a:r>
          </a:p>
        </p:txBody>
      </p:sp>
    </p:spTree>
    <p:extLst>
      <p:ext uri="{BB962C8B-B14F-4D97-AF65-F5344CB8AC3E}">
        <p14:creationId xmlns:p14="http://schemas.microsoft.com/office/powerpoint/2010/main" val="201451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65125"/>
            <a:ext cx="10658475" cy="1325563"/>
          </a:xfrm>
        </p:spPr>
        <p:txBody>
          <a:bodyPr/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Cilj interaktivnog izlaganja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825625"/>
            <a:ext cx="10658475" cy="4351338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provedba projekata međuškolske suradnje implementacijom suvremenih pedagoških pristupa i integracijom IKT-a,</a:t>
            </a:r>
          </a:p>
          <a:p>
            <a:pPr algn="just"/>
            <a:r>
              <a:rPr lang="hr-HR" dirty="0"/>
              <a:t>implementacija koncepta 3 In, inovativnog, interaktivnog i interdisciplinarnog metodičkog scenarija virtualne nastave i projektne umreženosti škola, </a:t>
            </a:r>
          </a:p>
          <a:p>
            <a:pPr algn="just"/>
            <a:r>
              <a:rPr lang="hr-HR" dirty="0"/>
              <a:t>educirati nastavnike za nove zahtjeve učenja,</a:t>
            </a:r>
          </a:p>
          <a:p>
            <a:pPr algn="just"/>
            <a:r>
              <a:rPr lang="hr-HR" dirty="0"/>
              <a:t>podijeliti znanja i iskustva, ideje, metode, web 2.0 alate i primjere dobre prakse.</a:t>
            </a:r>
          </a:p>
        </p:txBody>
      </p:sp>
      <p:pic>
        <p:nvPicPr>
          <p:cNvPr id="4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25" y="67409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</p:spTree>
    <p:extLst>
      <p:ext uri="{BB962C8B-B14F-4D97-AF65-F5344CB8AC3E}">
        <p14:creationId xmlns:p14="http://schemas.microsoft.com/office/powerpoint/2010/main" val="194329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3200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Ishodi: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002"/>
            <a:ext cx="10515600" cy="4551961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primjeniti inovativne nastavne metode u virtualnoj i projektnoj nastavi,</a:t>
            </a:r>
          </a:p>
          <a:p>
            <a:pPr algn="just"/>
            <a:r>
              <a:rPr lang="hr-HR" dirty="0"/>
              <a:t>integrirati IKT u virtualnu i projektnu nastavu,</a:t>
            </a:r>
          </a:p>
          <a:p>
            <a:pPr algn="just"/>
            <a:r>
              <a:rPr lang="hr-HR" dirty="0"/>
              <a:t>prilagoditi metode, aktivnosti i oblike rada potrebama učenika s posebnim odgojno-obrazovnim potrebama,</a:t>
            </a:r>
          </a:p>
          <a:p>
            <a:pPr algn="just"/>
            <a:r>
              <a:rPr lang="hr-HR" dirty="0"/>
              <a:t>ojačati suradnju i razmjenu znanja među školama za unapređenje nastavnog procesa,</a:t>
            </a:r>
          </a:p>
          <a:p>
            <a:pPr algn="just"/>
            <a:r>
              <a:rPr lang="hr-HR" dirty="0"/>
              <a:t>razviti digitalne, jezične, komunikacijske, prezentacijske i strukovne kompetencije.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7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25" y="106961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1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24"/>
            <a:ext cx="12039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Sinj &amp; Ogulin</a:t>
            </a:r>
            <a:br>
              <a:rPr lang="hr-HR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Sve što nas povezuje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51" y="1472059"/>
            <a:ext cx="11401424" cy="4351338"/>
          </a:xfrm>
        </p:spPr>
        <p:txBody>
          <a:bodyPr>
            <a:noAutofit/>
          </a:bodyPr>
          <a:lstStyle/>
          <a:p>
            <a:pPr algn="just"/>
            <a:r>
              <a:rPr lang="hr-HR" sz="2700" dirty="0"/>
              <a:t>razmjena znanja i iskustava u učenju među nastavnicima i učenicima,</a:t>
            </a:r>
          </a:p>
          <a:p>
            <a:pPr algn="just"/>
            <a:r>
              <a:rPr lang="hr-HR" sz="2700" dirty="0"/>
              <a:t>promicanje stalnog stručnog usavršavanja nastavnika i učenika,</a:t>
            </a:r>
          </a:p>
          <a:p>
            <a:r>
              <a:rPr lang="hr-HR" sz="2700" dirty="0"/>
              <a:t>organizirani razni nacionalni i međunarodni događaji.</a:t>
            </a:r>
          </a:p>
        </p:txBody>
      </p:sp>
      <p:pic>
        <p:nvPicPr>
          <p:cNvPr id="4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78" y="5404969"/>
            <a:ext cx="1090047" cy="88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s-strukovna-banajosipajelacica-sinj.skole.hr/upload/ss-strukovna-banajosipajelacica-sinj/images/static3/1960/Image/awarded-etwinning-school-label-2020-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30" y="3057210"/>
            <a:ext cx="1727707" cy="18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49" y="3743956"/>
            <a:ext cx="1970196" cy="1970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8" y="4993945"/>
            <a:ext cx="1970197" cy="1658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0" y="3057210"/>
            <a:ext cx="3189726" cy="1791563"/>
          </a:xfrm>
          <a:prstGeom prst="rect">
            <a:avLst/>
          </a:prstGeom>
        </p:spPr>
      </p:pic>
      <p:pic>
        <p:nvPicPr>
          <p:cNvPr id="9" name="Picture 2" descr="https://twinspace.etwinning.net/files/collabspace/1/11/111/100111/images/b1b5f88ec_opt.jpg">
            <a:extLst>
              <a:ext uri="{FF2B5EF4-FFF2-40B4-BE49-F238E27FC236}">
                <a16:creationId xmlns:a16="http://schemas.microsoft.com/office/drawing/2014/main" id="{D4352724-EFE5-465B-9B71-E6B30068B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039" y="2957375"/>
            <a:ext cx="2509838" cy="18913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5455F83B-7E35-4413-A8D5-242197CAC8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352" y="5115521"/>
            <a:ext cx="2676525" cy="1638300"/>
          </a:xfrm>
          <a:prstGeom prst="rect">
            <a:avLst/>
          </a:prstGeom>
        </p:spPr>
      </p:pic>
      <p:pic>
        <p:nvPicPr>
          <p:cNvPr id="1026" name="Picture 2" descr="Sinj (grb)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8" y="150356"/>
            <a:ext cx="7620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gulin (grb)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116607"/>
            <a:ext cx="7620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http://ss-strukovna-banajosipajelacica-sinj.skole.hr/upload/ss-strukovna-banajosipajelacica-sinj/images/newsimg/836/Image/nastava-na-daljinu-20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24" y="5273198"/>
            <a:ext cx="1555095" cy="9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5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106961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eTwinning projekt Life &amp; Money</a:t>
            </a:r>
          </a:p>
        </p:txBody>
      </p:sp>
      <p:pic>
        <p:nvPicPr>
          <p:cNvPr id="9" name="Rezervirano mjesto sadržaja 8" descr="Slika na kojoj se prikazuje na zatvorenom, stol, soba, živo&#10;&#10;Opis je automatski generiran">
            <a:extLst>
              <a:ext uri="{FF2B5EF4-FFF2-40B4-BE49-F238E27FC236}">
                <a16:creationId xmlns:a16="http://schemas.microsoft.com/office/drawing/2014/main" id="{D6A129C9-48A4-410A-A821-F5E7BF981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68" y="2506211"/>
            <a:ext cx="4799999" cy="3600000"/>
          </a:xfrm>
        </p:spPr>
      </p:pic>
      <p:pic>
        <p:nvPicPr>
          <p:cNvPr id="4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67"/>
            <a:ext cx="1090047" cy="88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769" y="107749"/>
            <a:ext cx="2343150" cy="18913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winspace.etwinning.net/files/collabspace/1/11/111/100111/images/bfbab656_op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8" y="4591050"/>
            <a:ext cx="3340766" cy="20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s-strukovna-banajosipajelacica-sinj.skole.hr/upload/ss-strukovna-banajosipajelacica-sinj/images/newsimg/799/Image/eTwinning%20Live-page-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8" y="1239480"/>
            <a:ext cx="3451442" cy="30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s-strukovna-banajosipajelacica-sinj.skole.hr/upload/ss-strukovna-banajosipajelacica-sinj/images/newsimg/799/Image/Etwinning%20proojek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47" y="2977947"/>
            <a:ext cx="2414678" cy="3245430"/>
          </a:xfrm>
          <a:prstGeom prst="rect">
            <a:avLst/>
          </a:prstGeom>
          <a:noFill/>
          <a:ln>
            <a:solidFill>
              <a:srgbClr val="CC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s-strukovna-banajosipajelacica-sinj.skole.hr/upload/ss-strukovna-banajosipajelacica-sinj/images/newsimg/798/Image/ostani%20dom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78" y="1346355"/>
            <a:ext cx="2375977" cy="1420109"/>
          </a:xfrm>
          <a:prstGeom prst="rect">
            <a:avLst/>
          </a:prstGeom>
          <a:noFill/>
          <a:ln>
            <a:solidFill>
              <a:srgbClr val="CC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43" y="6047094"/>
            <a:ext cx="868101" cy="700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chemeClr val="accent1">
                    <a:lumMod val="75000"/>
                  </a:schemeClr>
                </a:solidFill>
              </a:rPr>
              <a:t>CARNET USERS CONFERENCE 2020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82518" y="1983930"/>
            <a:ext cx="2390775" cy="45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6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850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IKT i digitalni alati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305"/>
            <a:ext cx="10515600" cy="4486275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Primjena IKT-a kroz projektne aktivnosti.</a:t>
            </a:r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dirty="0"/>
              <a:t>Realizacija projektnih aktivnosti:</a:t>
            </a:r>
          </a:p>
          <a:p>
            <a:pPr marL="0" indent="0" algn="just">
              <a:buNone/>
            </a:pPr>
            <a:endParaRPr lang="hr-HR" dirty="0"/>
          </a:p>
          <a:p>
            <a:pPr marL="914400" lvl="1" indent="-457200" algn="just">
              <a:buFont typeface="+mj-lt"/>
              <a:buAutoNum type="arabicPeriod"/>
            </a:pPr>
            <a:r>
              <a:rPr lang="hr-HR" sz="2800" dirty="0"/>
              <a:t>Office 365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r-HR" sz="2800" dirty="0"/>
              <a:t>Web 2.0. alati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r-HR" sz="2800" dirty="0"/>
              <a:t>eTwinning TwinSpace</a:t>
            </a:r>
          </a:p>
          <a:p>
            <a:pPr lvl="2" algn="just"/>
            <a:r>
              <a:rPr lang="hr-HR" sz="2800" dirty="0"/>
              <a:t>tekst, audio, video, grafika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5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25" y="69850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Fotografija Srednja škola Hrvatski kralj Zvonimir, Krk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93" y="2134642"/>
            <a:ext cx="4819649" cy="37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7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967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Office 365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online nastava</a:t>
            </a:r>
          </a:p>
          <a:p>
            <a:pPr algn="just"/>
            <a:r>
              <a:rPr lang="hr-HR" dirty="0" err="1"/>
              <a:t>AAI@EduH</a:t>
            </a:r>
            <a:endParaRPr lang="hr-HR" dirty="0"/>
          </a:p>
          <a:p>
            <a:pPr algn="just"/>
            <a:r>
              <a:rPr lang="hr-HR" dirty="0"/>
              <a:t>suradnja i komunikacija između sudionika u obrazovnom sustavu </a:t>
            </a:r>
          </a:p>
          <a:p>
            <a:pPr algn="just"/>
            <a:r>
              <a:rPr lang="hr-HR" b="1" dirty="0" err="1"/>
              <a:t>Teams</a:t>
            </a:r>
            <a:r>
              <a:rPr lang="hr-HR" b="1" dirty="0"/>
              <a:t> </a:t>
            </a:r>
            <a:endParaRPr lang="hr-HR" dirty="0"/>
          </a:p>
          <a:p>
            <a:pPr algn="just"/>
            <a:r>
              <a:rPr lang="hr-HR" b="1" dirty="0" err="1"/>
              <a:t>Yammer</a:t>
            </a:r>
            <a:endParaRPr lang="hr-HR" b="1" dirty="0"/>
          </a:p>
          <a:p>
            <a:pPr algn="just"/>
            <a:r>
              <a:rPr lang="hr-HR" b="1" dirty="0" err="1"/>
              <a:t>Forms</a:t>
            </a:r>
            <a:r>
              <a:rPr lang="hr-HR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  <p:pic>
        <p:nvPicPr>
          <p:cNvPr id="6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25" y="76967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Osnovna škola Turnić Rijeka - Nastava - Kako se prijaviti n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49" y="5124100"/>
            <a:ext cx="4815610" cy="108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ammer (@Yammer) |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31842"/>
            <a:ext cx="1330325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w to Fix Microsoft Team Sign in Erro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59" y="3341167"/>
            <a:ext cx="2958118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icrosoft Forms Makes Data Collection Simple &amp; Efficient - Wheelhouse St.  Lou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647" y="4998184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4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-27613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Web 2.0 alati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7950"/>
            <a:ext cx="10515600" cy="3464551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suradničko  stvaranja sadržaja, </a:t>
            </a:r>
          </a:p>
          <a:p>
            <a:pPr algn="just"/>
            <a:r>
              <a:rPr lang="hr-HR" dirty="0"/>
              <a:t>izrada digitalnih obrazovnih sadržaja i videopredavanja,</a:t>
            </a:r>
          </a:p>
          <a:p>
            <a:pPr algn="just"/>
            <a:r>
              <a:rPr lang="hr-HR" dirty="0"/>
              <a:t>jednostavno objavljivanje na Internetu,</a:t>
            </a:r>
          </a:p>
          <a:p>
            <a:pPr algn="just"/>
            <a:r>
              <a:rPr lang="hr-HR" dirty="0"/>
              <a:t>interdisciplinarnost i korelacija sadržaja,</a:t>
            </a:r>
          </a:p>
        </p:txBody>
      </p:sp>
      <p:pic>
        <p:nvPicPr>
          <p:cNvPr id="5122" name="Picture 2" descr="Padlet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5" y="3868149"/>
            <a:ext cx="1444372" cy="10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noIT - IT or not 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88" y="5137084"/>
            <a:ext cx="1511530" cy="11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pplet Reviews: Pricing &amp; Software Features 2020 - Financesonlin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34" y="3785633"/>
            <a:ext cx="1979886" cy="80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est Presentation Software - Powtoon PowerPoint Alternati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468" y="3785633"/>
            <a:ext cx="1136896" cy="106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ahoot! Play &amp; Create Quizzes, Aplikacije na Google Play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48" y="3794159"/>
            <a:ext cx="1873250" cy="8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Surađujte i besplatno izrađujte fantastične grafičke dizaj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393" y="5409800"/>
            <a:ext cx="1263650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ssuu - “Create &amp; Discover Stories” – Apps bei Google Pl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16" y="5317449"/>
            <a:ext cx="1674342" cy="8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YouTub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468" y="5793742"/>
            <a:ext cx="1800000" cy="81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uc.carnet.hr/2020/wp-content/uploads/2019/03/CUC_vizu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25" y="67842"/>
            <a:ext cx="1397975" cy="11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twinspace.etwinning.net/files/collabspace/1/11/111/100111/images/b1b5f88ec_op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4205"/>
            <a:ext cx="1087175" cy="87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90218" y="63301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200" b="1" dirty="0">
                <a:solidFill>
                  <a:srgbClr val="0070C0"/>
                </a:solidFill>
              </a:rPr>
              <a:t>CARNET USERS CONFERENCE 2020</a:t>
            </a:r>
          </a:p>
        </p:txBody>
      </p:sp>
    </p:spTree>
    <p:extLst>
      <p:ext uri="{BB962C8B-B14F-4D97-AF65-F5344CB8AC3E}">
        <p14:creationId xmlns:p14="http://schemas.microsoft.com/office/powerpoint/2010/main" val="2266735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677</Words>
  <Application>Microsoft Office PowerPoint</Application>
  <PresentationFormat>Široki zaslon</PresentationFormat>
  <Paragraphs>121</Paragraphs>
  <Slides>24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0" baseType="lpstr">
      <vt:lpstr>Adobe Devanagari</vt:lpstr>
      <vt:lpstr>Arial</vt:lpstr>
      <vt:lpstr>Calibri</vt:lpstr>
      <vt:lpstr>Calibri Light</vt:lpstr>
      <vt:lpstr>Comic Sans MS</vt:lpstr>
      <vt:lpstr>Office Theme</vt:lpstr>
      <vt:lpstr>Koncept online nastave-3 In</vt:lpstr>
      <vt:lpstr>PowerPoint prezentacija</vt:lpstr>
      <vt:lpstr>Cilj interaktivnog izlaganja </vt:lpstr>
      <vt:lpstr>Ishodi:</vt:lpstr>
      <vt:lpstr>Sinj &amp; Ogulin Sve što nas povezuje</vt:lpstr>
      <vt:lpstr>eTwinning projekt Life &amp; Money</vt:lpstr>
      <vt:lpstr>IKT i digitalni alati</vt:lpstr>
      <vt:lpstr>Office 365</vt:lpstr>
      <vt:lpstr>Web 2.0 alati</vt:lpstr>
      <vt:lpstr>Padlet</vt:lpstr>
      <vt:lpstr>Lino</vt:lpstr>
      <vt:lpstr>Popplet</vt:lpstr>
      <vt:lpstr>Powtoon</vt:lpstr>
      <vt:lpstr>Canva</vt:lpstr>
      <vt:lpstr>Kahoot</vt:lpstr>
      <vt:lpstr>MS Forms i Google obrazac</vt:lpstr>
      <vt:lpstr>Issuu</vt:lpstr>
      <vt:lpstr>You Tube</vt:lpstr>
      <vt:lpstr>eTwinning platforma TwinSpace</vt:lpstr>
      <vt:lpstr>Što smo naučili?</vt:lpstr>
      <vt:lpstr>Oznaka kvalitete</vt:lpstr>
      <vt:lpstr>Planovi za budućnost</vt:lpstr>
      <vt:lpstr>Prihvatite i vi izazov!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branko.rumenovic@gmail.com</cp:lastModifiedBy>
  <cp:revision>100</cp:revision>
  <dcterms:created xsi:type="dcterms:W3CDTF">2020-10-06T19:06:40Z</dcterms:created>
  <dcterms:modified xsi:type="dcterms:W3CDTF">2020-10-14T13:48:33Z</dcterms:modified>
</cp:coreProperties>
</file>