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68" r:id="rId18"/>
    <p:sldId id="273" r:id="rId19"/>
    <p:sldId id="274" r:id="rId2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FF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Наслов слај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Cyrl-CS" smtClean="0"/>
              <a:t>Кликните и уредите стил поднаслова мастера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B26FB-4330-4D8F-8E93-242FDA09DDBE}" type="datetimeFigureOut">
              <a:rPr lang="sr-Cyrl-RS" smtClean="0"/>
              <a:t>9.12.2016.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1FA14-2E69-4FF2-8666-120EB9C36F0F}" type="slidenum">
              <a:rPr lang="sr-Cyrl-RS" smtClean="0"/>
              <a:t>‹#›</a:t>
            </a:fld>
            <a:endParaRPr lang="sr-Cyrl-R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слов и вертикалн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Кликните и уредите наслов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B26FB-4330-4D8F-8E93-242FDA09DDBE}" type="datetimeFigureOut">
              <a:rPr lang="sr-Cyrl-RS" smtClean="0"/>
              <a:t>9.12.2016.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1FA14-2E69-4FF2-8666-120EB9C36F0F}" type="slidenum">
              <a:rPr lang="sr-Cyrl-RS" smtClean="0"/>
              <a:t>‹#›</a:t>
            </a:fld>
            <a:endParaRPr lang="sr-Cyrl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ни наслов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B26FB-4330-4D8F-8E93-242FDA09DDBE}" type="datetimeFigureOut">
              <a:rPr lang="sr-Cyrl-RS" smtClean="0"/>
              <a:t>9.12.2016.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1FA14-2E69-4FF2-8666-120EB9C36F0F}" type="slidenum">
              <a:rPr lang="sr-Cyrl-RS" smtClean="0"/>
              <a:t>‹#›</a:t>
            </a:fld>
            <a:endParaRPr lang="sr-Cyrl-R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слов и садржа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B26FB-4330-4D8F-8E93-242FDA09DDBE}" type="datetimeFigureOut">
              <a:rPr lang="sr-Cyrl-RS" smtClean="0"/>
              <a:t>9.12.2016.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1FA14-2E69-4FF2-8666-120EB9C36F0F}" type="slidenum">
              <a:rPr lang="sr-Cyrl-RS" smtClean="0"/>
              <a:t>‹#›</a:t>
            </a:fld>
            <a:endParaRPr lang="sr-Cyrl-R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Кликните и уредите наслов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ље одељ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B26FB-4330-4D8F-8E93-242FDA09DDBE}" type="datetimeFigureOut">
              <a:rPr lang="sr-Cyrl-RS" smtClean="0"/>
              <a:t>9.12.2016.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1FA14-2E69-4FF2-8666-120EB9C36F0F}" type="slidenum">
              <a:rPr lang="sr-Cyrl-RS" smtClean="0"/>
              <a:t>‹#›</a:t>
            </a:fld>
            <a:endParaRPr lang="sr-Cyrl-R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садржај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Кликните и уредите наслов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B26FB-4330-4D8F-8E93-242FDA09DDBE}" type="datetimeFigureOut">
              <a:rPr lang="sr-Cyrl-RS" smtClean="0"/>
              <a:t>9.12.2016.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1FA14-2E69-4FF2-8666-120EB9C36F0F}" type="slidenum">
              <a:rPr lang="sr-Cyrl-RS" smtClean="0"/>
              <a:t>‹#›</a:t>
            </a:fld>
            <a:endParaRPr lang="sr-Cyrl-R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еђењ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CS" smtClean="0"/>
              <a:t>Кликните и уредите наслов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B26FB-4330-4D8F-8E93-242FDA09DDBE}" type="datetimeFigureOut">
              <a:rPr lang="sr-Cyrl-RS" smtClean="0"/>
              <a:t>9.12.2016.</a:t>
            </a:fld>
            <a:endParaRPr lang="sr-Cyrl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1FA14-2E69-4FF2-8666-120EB9C36F0F}" type="slidenum">
              <a:rPr lang="sr-Cyrl-RS" smtClean="0"/>
              <a:t>‹#›</a:t>
            </a:fld>
            <a:endParaRPr lang="sr-Cyrl-R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нас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Кликните и уредите наслов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B26FB-4330-4D8F-8E93-242FDA09DDBE}" type="datetimeFigureOut">
              <a:rPr lang="sr-Cyrl-RS" smtClean="0"/>
              <a:t>9.12.2016.</a:t>
            </a:fld>
            <a:endParaRPr lang="sr-Cyrl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1FA14-2E69-4FF2-8666-120EB9C36F0F}" type="slidenum">
              <a:rPr lang="sr-Cyrl-RS" smtClean="0"/>
              <a:t>‹#›</a:t>
            </a:fld>
            <a:endParaRPr lang="sr-Cyrl-R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раз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B26FB-4330-4D8F-8E93-242FDA09DDBE}" type="datetimeFigureOut">
              <a:rPr lang="sr-Cyrl-RS" smtClean="0"/>
              <a:t>9.12.2016.</a:t>
            </a:fld>
            <a:endParaRPr lang="sr-Cyrl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1FA14-2E69-4FF2-8666-120EB9C36F0F}" type="slidenum">
              <a:rPr lang="sr-Cyrl-RS" smtClean="0"/>
              <a:t>‹#›</a:t>
            </a:fld>
            <a:endParaRPr lang="sr-Cyrl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адржај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B26FB-4330-4D8F-8E93-242FDA09DDBE}" type="datetimeFigureOut">
              <a:rPr lang="sr-Cyrl-RS" smtClean="0"/>
              <a:t>9.12.2016.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1FA14-2E69-4FF2-8666-120EB9C36F0F}" type="slidenum">
              <a:rPr lang="sr-Cyrl-RS" smtClean="0"/>
              <a:t>‹#›</a:t>
            </a:fld>
            <a:endParaRPr lang="sr-Cyrl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Слика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B26FB-4330-4D8F-8E93-242FDA09DDBE}" type="datetimeFigureOut">
              <a:rPr lang="sr-Cyrl-RS" smtClean="0"/>
              <a:t>9.12.2016.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1FA14-2E69-4FF2-8666-120EB9C36F0F}" type="slidenum">
              <a:rPr lang="sr-Cyrl-RS" smtClean="0"/>
              <a:t>‹#›</a:t>
            </a:fld>
            <a:endParaRPr lang="sr-Cyrl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r-Cyrl-CS" smtClean="0"/>
              <a:t>Кликните на икону да бисте додали слику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51B26FB-4330-4D8F-8E93-242FDA09DDBE}" type="datetimeFigureOut">
              <a:rPr lang="sr-Cyrl-RS" smtClean="0"/>
              <a:t>9.12.2016.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261FA14-2E69-4FF2-8666-120EB9C36F0F}" type="slidenum">
              <a:rPr lang="sr-Cyrl-RS" smtClean="0"/>
              <a:t>‹#›</a:t>
            </a:fld>
            <a:endParaRPr lang="sr-Cyrl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1.wdp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microsoft.com/office/2007/relationships/hdphoto" Target="../media/hdphoto6.wdp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ctrTitle"/>
          </p:nvPr>
        </p:nvSpPr>
        <p:spPr>
          <a:xfrm>
            <a:off x="1619672" y="3429000"/>
            <a:ext cx="6912768" cy="1058733"/>
          </a:xfrm>
        </p:spPr>
        <p:txBody>
          <a:bodyPr>
            <a:normAutofit/>
          </a:bodyPr>
          <a:lstStyle/>
          <a:p>
            <a:r>
              <a:rPr lang="sr-Latn-RS" sz="4800" b="1" dirty="0" err="1" smtClean="0">
                <a:solidFill>
                  <a:srgbClr val="FFFF00"/>
                </a:solidFill>
              </a:rPr>
              <a:t>Holiday</a:t>
            </a:r>
            <a:r>
              <a:rPr lang="sr-Latn-RS" sz="4800" b="1" dirty="0" smtClean="0">
                <a:solidFill>
                  <a:srgbClr val="FFFF00"/>
                </a:solidFill>
              </a:rPr>
              <a:t> </a:t>
            </a:r>
            <a:r>
              <a:rPr lang="sr-Latn-RS" sz="4800" b="1" dirty="0" err="1" smtClean="0">
                <a:solidFill>
                  <a:srgbClr val="FFFF00"/>
                </a:solidFill>
              </a:rPr>
              <a:t>greeting</a:t>
            </a:r>
            <a:r>
              <a:rPr lang="sr-Latn-RS" sz="4800" b="1" dirty="0" smtClean="0">
                <a:solidFill>
                  <a:srgbClr val="FFFF00"/>
                </a:solidFill>
              </a:rPr>
              <a:t> </a:t>
            </a:r>
            <a:r>
              <a:rPr lang="sr-Latn-RS" sz="4800" b="1" dirty="0" err="1" smtClean="0">
                <a:solidFill>
                  <a:srgbClr val="FFFF00"/>
                </a:solidFill>
              </a:rPr>
              <a:t>cards</a:t>
            </a:r>
            <a:endParaRPr lang="sr-Cyrl-RS" sz="4800" b="1" dirty="0">
              <a:solidFill>
                <a:srgbClr val="FFFF00"/>
              </a:solidFill>
            </a:endParaRPr>
          </a:p>
        </p:txBody>
      </p:sp>
      <p:sp>
        <p:nvSpPr>
          <p:cNvPr id="3" name="Поднаслов 2"/>
          <p:cNvSpPr>
            <a:spLocks noGrp="1"/>
          </p:cNvSpPr>
          <p:nvPr>
            <p:ph type="subTitle" idx="1"/>
          </p:nvPr>
        </p:nvSpPr>
        <p:spPr>
          <a:xfrm>
            <a:off x="899592" y="4725144"/>
            <a:ext cx="7632848" cy="1473200"/>
          </a:xfrm>
        </p:spPr>
        <p:txBody>
          <a:bodyPr>
            <a:noAutofit/>
          </a:bodyPr>
          <a:lstStyle/>
          <a:p>
            <a:r>
              <a:rPr lang="en-US" sz="3200" b="1" i="0" dirty="0" smtClean="0">
                <a:solidFill>
                  <a:srgbClr val="002060"/>
                </a:solidFill>
                <a:effectLst/>
                <a:latin typeface="Open Sans"/>
              </a:rPr>
              <a:t>Making New Year and Christmas cards as part of the project Origami Magic</a:t>
            </a:r>
            <a:endParaRPr lang="sr-Cyrl-RS" sz="3200" b="1" dirty="0">
              <a:solidFill>
                <a:srgbClr val="002060"/>
              </a:solidFill>
            </a:endParaRPr>
          </a:p>
        </p:txBody>
      </p:sp>
      <p:pic>
        <p:nvPicPr>
          <p:cNvPr id="17410" name="Picture 2" descr="C:\Users\FUJITSU\Desktop\20161203_2221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4835884" cy="28312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2351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слов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3725982" cy="1114384"/>
          </a:xfrm>
        </p:spPr>
        <p:txBody>
          <a:bodyPr/>
          <a:lstStyle/>
          <a:p>
            <a:r>
              <a:rPr lang="sr-Latn-RS" dirty="0" smtClean="0"/>
              <a:t>…nice </a:t>
            </a:r>
            <a:r>
              <a:rPr lang="sr-Latn-RS" dirty="0" err="1" smtClean="0"/>
              <a:t>wishes</a:t>
            </a:r>
            <a:endParaRPr lang="sr-Cyrl-RS" dirty="0"/>
          </a:p>
        </p:txBody>
      </p:sp>
      <p:pic>
        <p:nvPicPr>
          <p:cNvPr id="8195" name="Picture 3" descr="C:\Users\FUJITSU\Desktop\20161208_1535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680" y="188640"/>
            <a:ext cx="2772816" cy="41753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FUJITSU\Desktop\20161208_153816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196752"/>
            <a:ext cx="2592288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FUJITSU\Desktop\20161205_22495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2880320" cy="43838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2296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слов 2"/>
          <p:cNvSpPr>
            <a:spLocks noGrp="1"/>
          </p:cNvSpPr>
          <p:nvPr>
            <p:ph type="title"/>
          </p:nvPr>
        </p:nvSpPr>
        <p:spPr>
          <a:xfrm rot="729989">
            <a:off x="5066013" y="398493"/>
            <a:ext cx="3888432" cy="1002440"/>
          </a:xfrm>
        </p:spPr>
        <p:txBody>
          <a:bodyPr>
            <a:normAutofit fontScale="90000"/>
          </a:bodyPr>
          <a:lstStyle/>
          <a:p>
            <a:r>
              <a:rPr lang="sr-Latn-RS" b="1" dirty="0" err="1"/>
              <a:t>H</a:t>
            </a:r>
            <a:r>
              <a:rPr lang="sr-Latn-RS" b="1" dirty="0" err="1" smtClean="0"/>
              <a:t>appy</a:t>
            </a:r>
            <a:r>
              <a:rPr lang="sr-Latn-RS" b="1" dirty="0" smtClean="0"/>
              <a:t> </a:t>
            </a:r>
            <a:r>
              <a:rPr lang="sr-Latn-RS" b="1" dirty="0" err="1" smtClean="0"/>
              <a:t>New</a:t>
            </a:r>
            <a:r>
              <a:rPr lang="sr-Latn-RS" b="1" dirty="0" smtClean="0"/>
              <a:t> </a:t>
            </a:r>
            <a:r>
              <a:rPr lang="sr-Latn-RS" b="1" dirty="0" err="1" smtClean="0"/>
              <a:t>Year</a:t>
            </a:r>
            <a:endParaRPr lang="sr-Cyrl-RS" b="1" dirty="0"/>
          </a:p>
        </p:txBody>
      </p:sp>
      <p:pic>
        <p:nvPicPr>
          <p:cNvPr id="9218" name="Picture 2" descr="C:\Users\FUJITSU\Desktop\20161204_13294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46" y="116632"/>
            <a:ext cx="4608512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19" name="Picture 3" descr="C:\Users\FUJITSU\Desktop\20161203_2215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9000"/>
            <a:ext cx="5055096" cy="3298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FUJITSU\Desktop\20161204_1151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956354"/>
            <a:ext cx="3312368" cy="47937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1861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слов 2"/>
          <p:cNvSpPr>
            <a:spLocks noGrp="1"/>
          </p:cNvSpPr>
          <p:nvPr>
            <p:ph type="title"/>
          </p:nvPr>
        </p:nvSpPr>
        <p:spPr>
          <a:xfrm rot="21216119">
            <a:off x="45700" y="78832"/>
            <a:ext cx="3250704" cy="930432"/>
          </a:xfrm>
        </p:spPr>
        <p:txBody>
          <a:bodyPr>
            <a:noAutofit/>
          </a:bodyPr>
          <a:lstStyle/>
          <a:p>
            <a:r>
              <a:rPr lang="sr-Latn-RS" sz="3200" b="1" dirty="0" err="1" smtClean="0"/>
              <a:t>Merry</a:t>
            </a:r>
            <a:r>
              <a:rPr lang="sr-Latn-RS" sz="3200" b="1" dirty="0" smtClean="0"/>
              <a:t> </a:t>
            </a:r>
            <a:r>
              <a:rPr lang="sr-Latn-RS" sz="3200" b="1" dirty="0" err="1" smtClean="0"/>
              <a:t>Christmas</a:t>
            </a:r>
            <a:endParaRPr lang="sr-Cyrl-RS" sz="3200" b="1" dirty="0"/>
          </a:p>
        </p:txBody>
      </p:sp>
      <p:pic>
        <p:nvPicPr>
          <p:cNvPr id="10242" name="Picture 2" descr="C:\Users\FUJITSU\Desktop\20161203_22160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79251"/>
            <a:ext cx="2915816" cy="32542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43" name="Picture 3" descr="C:\Users\FUJITSU\Desktop\20161204_1152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1" y="61125"/>
            <a:ext cx="2664297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44" name="Picture 4" descr="C:\Users\FUJITSU\Desktop\20161206_1029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41057"/>
            <a:ext cx="3931662" cy="2860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45" name="Picture 5" descr="C:\Users\FUJITSU\Desktop\20161207_16390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2550988" cy="2791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FUJITSU\Desktop\male\20161208_15401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06205"/>
            <a:ext cx="3573565" cy="2595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63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слов 2"/>
          <p:cNvSpPr>
            <a:spLocks noGrp="1"/>
          </p:cNvSpPr>
          <p:nvPr>
            <p:ph type="title"/>
          </p:nvPr>
        </p:nvSpPr>
        <p:spPr>
          <a:xfrm rot="20545918">
            <a:off x="44701" y="558636"/>
            <a:ext cx="3398418" cy="930432"/>
          </a:xfrm>
        </p:spPr>
        <p:txBody>
          <a:bodyPr>
            <a:normAutofit fontScale="90000"/>
          </a:bodyPr>
          <a:lstStyle/>
          <a:p>
            <a:r>
              <a:rPr lang="sr-Latn-RS" b="1" dirty="0" err="1" smtClean="0"/>
              <a:t>Don’t</a:t>
            </a:r>
            <a:r>
              <a:rPr lang="sr-Latn-RS" b="1" dirty="0" smtClean="0"/>
              <a:t> </a:t>
            </a:r>
            <a:r>
              <a:rPr lang="sr-Latn-RS" b="1" dirty="0" err="1" smtClean="0"/>
              <a:t>worry</a:t>
            </a:r>
            <a:r>
              <a:rPr lang="sr-Latn-RS" b="1" dirty="0" smtClean="0"/>
              <a:t>…</a:t>
            </a:r>
            <a:endParaRPr lang="sr-Cyrl-RS" b="1" dirty="0"/>
          </a:p>
        </p:txBody>
      </p:sp>
      <p:pic>
        <p:nvPicPr>
          <p:cNvPr id="11266" name="Picture 2" descr="C:\Users\FUJITSU\Desktop\20161207_16384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2952328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267" name="Picture 3" descr="C:\Users\FUJITSU\Desktop\20161206_00322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7" t="6947" r="14611" b="564"/>
          <a:stretch/>
        </p:blipFill>
        <p:spPr bwMode="auto">
          <a:xfrm>
            <a:off x="6156176" y="116632"/>
            <a:ext cx="2797696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268" name="Picture 4" descr="C:\Users\FUJITSU\Desktop\20161206_0031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492896"/>
            <a:ext cx="2797696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269" name="Picture 5" descr="C:\Users\FUJITSU\Desktop\20161207_16353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751874"/>
            <a:ext cx="2558704" cy="3726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FUJITSU\Desktop\20161204_15092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046" y="4832091"/>
            <a:ext cx="3888432" cy="1930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60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слов 2"/>
          <p:cNvSpPr>
            <a:spLocks noGrp="1"/>
          </p:cNvSpPr>
          <p:nvPr>
            <p:ph type="title"/>
          </p:nvPr>
        </p:nvSpPr>
        <p:spPr>
          <a:xfrm rot="748232">
            <a:off x="5882288" y="331373"/>
            <a:ext cx="3184906" cy="1059348"/>
          </a:xfrm>
        </p:spPr>
        <p:txBody>
          <a:bodyPr/>
          <a:lstStyle/>
          <a:p>
            <a:r>
              <a:rPr lang="sr-Latn-RS" b="1" dirty="0"/>
              <a:t>Be </a:t>
            </a:r>
            <a:r>
              <a:rPr lang="sr-Latn-RS" b="1" dirty="0" err="1"/>
              <a:t>happy</a:t>
            </a:r>
            <a:r>
              <a:rPr lang="sr-Latn-RS" b="1" dirty="0"/>
              <a:t>!</a:t>
            </a:r>
            <a:endParaRPr lang="sr-Cyrl-RS" b="1" dirty="0"/>
          </a:p>
        </p:txBody>
      </p:sp>
      <p:pic>
        <p:nvPicPr>
          <p:cNvPr id="12290" name="Picture 2" descr="C:\Users\FUJITSU\Desktop\20161204_11535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564904"/>
            <a:ext cx="2796700" cy="3883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291" name="Picture 3" descr="C:\Users\FUJITSU\Desktop\20161204_1154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12976"/>
            <a:ext cx="5112568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FUJITSU\Desktop\image-0-02-05-a74dec9b1b58a50febd3048c9ec9b5a40869e3987a7de681ab63a6d2081b4659-V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88" y="116632"/>
            <a:ext cx="5714628" cy="2943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48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слов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err="1" smtClean="0"/>
              <a:t>And</a:t>
            </a:r>
            <a:r>
              <a:rPr lang="sr-Latn-RS" dirty="0" smtClean="0"/>
              <a:t> </a:t>
            </a:r>
            <a:r>
              <a:rPr lang="sr-Latn-RS" dirty="0" err="1" smtClean="0"/>
              <a:t>now</a:t>
            </a:r>
            <a:r>
              <a:rPr lang="sr-Latn-RS" dirty="0" smtClean="0"/>
              <a:t> … </a:t>
            </a:r>
            <a:r>
              <a:rPr lang="sr-Latn-RS" dirty="0" err="1" smtClean="0"/>
              <a:t>we</a:t>
            </a:r>
            <a:r>
              <a:rPr lang="sr-Latn-RS" dirty="0" smtClean="0"/>
              <a:t> </a:t>
            </a:r>
            <a:r>
              <a:rPr lang="sr-Latn-RS" dirty="0" err="1" smtClean="0"/>
              <a:t>are</a:t>
            </a:r>
            <a:r>
              <a:rPr lang="sr-Latn-RS" dirty="0" smtClean="0"/>
              <a:t> </a:t>
            </a:r>
            <a:r>
              <a:rPr lang="sr-Latn-RS" dirty="0" err="1" smtClean="0"/>
              <a:t>sending</a:t>
            </a:r>
            <a:r>
              <a:rPr lang="sr-Latn-RS" dirty="0" smtClean="0"/>
              <a:t>!</a:t>
            </a:r>
            <a:endParaRPr lang="sr-Cyrl-RS" dirty="0"/>
          </a:p>
        </p:txBody>
      </p:sp>
      <p:pic>
        <p:nvPicPr>
          <p:cNvPr id="14338" name="Picture 2" descr="C:\Users\FUJITSU\Desktop\20161207_14444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5112568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FUJITSU\Desktop\20161208_13390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060848"/>
            <a:ext cx="2817291" cy="42793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4707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слов 2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067128" cy="858424"/>
          </a:xfrm>
        </p:spPr>
        <p:txBody>
          <a:bodyPr/>
          <a:lstStyle/>
          <a:p>
            <a:r>
              <a:rPr lang="sr-Latn-RS" b="1" dirty="0" err="1"/>
              <a:t>Happy</a:t>
            </a:r>
            <a:r>
              <a:rPr lang="sr-Latn-RS" b="1" dirty="0"/>
              <a:t> </a:t>
            </a:r>
            <a:r>
              <a:rPr lang="sr-Latn-RS" b="1" dirty="0" err="1"/>
              <a:t>New</a:t>
            </a:r>
            <a:r>
              <a:rPr lang="sr-Latn-RS" b="1" dirty="0"/>
              <a:t> </a:t>
            </a:r>
            <a:r>
              <a:rPr lang="sr-Latn-RS" b="1" dirty="0" err="1" smtClean="0"/>
              <a:t>Year</a:t>
            </a:r>
            <a:r>
              <a:rPr lang="sr-Latn-RS" b="1" dirty="0" smtClean="0"/>
              <a:t>!</a:t>
            </a:r>
            <a:endParaRPr lang="sr-Cyrl-RS" dirty="0"/>
          </a:p>
        </p:txBody>
      </p:sp>
      <p:pic>
        <p:nvPicPr>
          <p:cNvPr id="15362" name="Picture 2" descr="C:\Users\FUJITSU\Desktop\20161207_15393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704856" cy="496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25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слов 2"/>
          <p:cNvSpPr>
            <a:spLocks noGrp="1"/>
          </p:cNvSpPr>
          <p:nvPr>
            <p:ph type="title"/>
          </p:nvPr>
        </p:nvSpPr>
        <p:spPr>
          <a:xfrm>
            <a:off x="-34846" y="188640"/>
            <a:ext cx="3672408" cy="1186392"/>
          </a:xfrm>
        </p:spPr>
        <p:txBody>
          <a:bodyPr/>
          <a:lstStyle/>
          <a:p>
            <a:r>
              <a:rPr lang="sr-Latn-RS" dirty="0" err="1" smtClean="0"/>
              <a:t>Class</a:t>
            </a:r>
            <a:r>
              <a:rPr lang="sr-Latn-RS" dirty="0" smtClean="0"/>
              <a:t> IV-3</a:t>
            </a:r>
            <a:endParaRPr lang="sr-Cyrl-RS" dirty="0"/>
          </a:p>
        </p:txBody>
      </p:sp>
      <p:pic>
        <p:nvPicPr>
          <p:cNvPr id="13315" name="Picture 3" descr="C:\Users\FUJITSU\Desktop\20161208_14043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916" y="116632"/>
            <a:ext cx="5270497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FUJITSU\Desktop\20161208_1339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501008"/>
            <a:ext cx="5421618" cy="3263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FUJITSU\Desktop\20161207_154122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3096344" cy="4820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86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слов 2"/>
          <p:cNvSpPr>
            <a:spLocks noGrp="1"/>
          </p:cNvSpPr>
          <p:nvPr>
            <p:ph type="title"/>
          </p:nvPr>
        </p:nvSpPr>
        <p:spPr>
          <a:xfrm>
            <a:off x="1907704" y="338328"/>
            <a:ext cx="5832648" cy="1146456"/>
          </a:xfrm>
        </p:spPr>
        <p:txBody>
          <a:bodyPr/>
          <a:lstStyle/>
          <a:p>
            <a:r>
              <a:rPr lang="sr-Latn-RS" b="1" dirty="0" err="1" smtClean="0">
                <a:solidFill>
                  <a:srgbClr val="FFFF00"/>
                </a:solidFill>
              </a:rPr>
              <a:t>Good</a:t>
            </a:r>
            <a:r>
              <a:rPr lang="sr-Latn-RS" b="1" dirty="0" smtClean="0"/>
              <a:t> </a:t>
            </a:r>
            <a:r>
              <a:rPr lang="sr-Latn-RS" b="1" dirty="0" err="1" smtClean="0">
                <a:solidFill>
                  <a:srgbClr val="FF00FF"/>
                </a:solidFill>
              </a:rPr>
              <a:t>luck</a:t>
            </a:r>
            <a:r>
              <a:rPr lang="sr-Latn-RS" b="1" dirty="0" smtClean="0">
                <a:solidFill>
                  <a:srgbClr val="FF00FF"/>
                </a:solidFill>
              </a:rPr>
              <a:t>!</a:t>
            </a:r>
            <a:endParaRPr lang="sr-Cyrl-RS" b="1" dirty="0">
              <a:solidFill>
                <a:srgbClr val="FF00FF"/>
              </a:solidFill>
            </a:endParaRPr>
          </a:p>
        </p:txBody>
      </p:sp>
      <p:pic>
        <p:nvPicPr>
          <p:cNvPr id="1026" name="Picture 2" descr="C:\Users\FUJITSU\Desktop\20161207_15361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7920880" cy="4497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79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слов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b="1" dirty="0" err="1" smtClean="0">
                <a:solidFill>
                  <a:srgbClr val="FF0000"/>
                </a:solidFill>
              </a:rPr>
              <a:t>Primary</a:t>
            </a:r>
            <a:r>
              <a:rPr lang="sr-Latn-RS" b="1" dirty="0" smtClean="0"/>
              <a:t> </a:t>
            </a:r>
            <a:r>
              <a:rPr lang="sr-Latn-RS" b="1" dirty="0" err="1" smtClean="0">
                <a:solidFill>
                  <a:srgbClr val="FFC000"/>
                </a:solidFill>
              </a:rPr>
              <a:t>schol</a:t>
            </a:r>
            <a:r>
              <a:rPr lang="sr-Latn-RS" b="1" dirty="0" smtClean="0"/>
              <a:t> „</a:t>
            </a:r>
            <a:r>
              <a:rPr lang="sr-Latn-RS" b="1" dirty="0" smtClean="0">
                <a:solidFill>
                  <a:srgbClr val="FF00FF"/>
                </a:solidFill>
              </a:rPr>
              <a:t>Rada</a:t>
            </a:r>
            <a:r>
              <a:rPr lang="sr-Latn-RS" b="1" dirty="0" smtClean="0"/>
              <a:t> </a:t>
            </a:r>
            <a:r>
              <a:rPr lang="sr-Latn-RS" b="1" dirty="0" smtClean="0">
                <a:solidFill>
                  <a:srgbClr val="002060"/>
                </a:solidFill>
              </a:rPr>
              <a:t>Miljković</a:t>
            </a:r>
            <a:r>
              <a:rPr lang="sr-Latn-RS" b="1" dirty="0" smtClean="0"/>
              <a:t>“, </a:t>
            </a:r>
            <a:r>
              <a:rPr lang="sr-Latn-RS" b="1" dirty="0" smtClean="0">
                <a:solidFill>
                  <a:srgbClr val="7030A0"/>
                </a:solidFill>
              </a:rPr>
              <a:t>Jagodina</a:t>
            </a:r>
            <a:r>
              <a:rPr lang="sr-Latn-RS" b="1" dirty="0" smtClean="0"/>
              <a:t>, </a:t>
            </a:r>
            <a:r>
              <a:rPr lang="sr-Latn-RS" b="1" dirty="0" err="1" smtClean="0">
                <a:solidFill>
                  <a:srgbClr val="C00000"/>
                </a:solidFill>
              </a:rPr>
              <a:t>class</a:t>
            </a:r>
            <a:r>
              <a:rPr lang="sr-Latn-RS" b="1" dirty="0" smtClean="0"/>
              <a:t> </a:t>
            </a:r>
            <a:r>
              <a:rPr lang="sr-Latn-RS" b="1" dirty="0" smtClean="0">
                <a:solidFill>
                  <a:srgbClr val="FFFF00"/>
                </a:solidFill>
              </a:rPr>
              <a:t>4/3</a:t>
            </a:r>
            <a:r>
              <a:rPr lang="sr-Latn-RS" b="1" dirty="0" smtClean="0"/>
              <a:t>   </a:t>
            </a:r>
            <a:r>
              <a:rPr lang="sr-Latn-RS" b="1" dirty="0" smtClean="0">
                <a:solidFill>
                  <a:srgbClr val="660033"/>
                </a:solidFill>
              </a:rPr>
              <a:t>SERBIA</a:t>
            </a:r>
            <a:endParaRPr lang="sr-Cyrl-RS" b="1" dirty="0">
              <a:solidFill>
                <a:srgbClr val="660033"/>
              </a:solidFill>
            </a:endParaRPr>
          </a:p>
        </p:txBody>
      </p:sp>
      <p:pic>
        <p:nvPicPr>
          <p:cNvPr id="2050" name="Picture 2" descr="C:\Users\FUJITSU\Desktop\BeautyPlus_20161208144403_sav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8352928" cy="48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139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48816" y="181635"/>
            <a:ext cx="4811216" cy="1002440"/>
          </a:xfrm>
        </p:spPr>
        <p:txBody>
          <a:bodyPr>
            <a:normAutofit fontScale="90000"/>
          </a:bodyPr>
          <a:lstStyle/>
          <a:p>
            <a:r>
              <a:rPr lang="sr-Latn-RS" sz="3600" b="1" dirty="0" smtClean="0"/>
              <a:t>Project „</a:t>
            </a:r>
            <a:r>
              <a:rPr lang="sr-Latn-RS" sz="3600" b="1" dirty="0" err="1" smtClean="0"/>
              <a:t>Origami</a:t>
            </a:r>
            <a:r>
              <a:rPr lang="sr-Latn-RS" sz="3600" b="1" dirty="0" smtClean="0"/>
              <a:t> </a:t>
            </a:r>
            <a:r>
              <a:rPr lang="sr-Latn-RS" sz="3600" b="1" dirty="0" err="1" smtClean="0"/>
              <a:t>magic</a:t>
            </a:r>
            <a:r>
              <a:rPr lang="sr-Latn-RS" sz="3600" b="1" dirty="0" smtClean="0"/>
              <a:t>“</a:t>
            </a:r>
            <a:endParaRPr lang="sr-Cyrl-RS" sz="3600" b="1" dirty="0"/>
          </a:p>
        </p:txBody>
      </p:sp>
      <p:pic>
        <p:nvPicPr>
          <p:cNvPr id="1028" name="Picture 4" descr="D:\eTwinning\plakat etwinning\BeautyPlus_20161124192632_sav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82855"/>
            <a:ext cx="4032448" cy="5760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 descr="D:\eTwinning\plakat etwinning\plakat2\20161125_164158-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3960440" cy="5318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9638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слов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workshop </a:t>
            </a:r>
            <a:r>
              <a:rPr lang="sr-Latn-RS" dirty="0" smtClean="0"/>
              <a:t>of </a:t>
            </a:r>
            <a:r>
              <a:rPr lang="en-US" dirty="0" smtClean="0"/>
              <a:t>making </a:t>
            </a:r>
            <a:r>
              <a:rPr lang="en-US" dirty="0"/>
              <a:t>New Year and </a:t>
            </a:r>
            <a:r>
              <a:rPr lang="en-US" dirty="0" smtClean="0"/>
              <a:t>Christmas greeting </a:t>
            </a:r>
            <a:r>
              <a:rPr lang="en-US" dirty="0"/>
              <a:t>cards</a:t>
            </a:r>
            <a:endParaRPr lang="sr-Cyrl-RS" dirty="0"/>
          </a:p>
        </p:txBody>
      </p:sp>
      <p:pic>
        <p:nvPicPr>
          <p:cNvPr id="2050" name="Picture 2" descr="C:\Users\FUJITSU\Desktop\čestitke\20161207_1448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7344816" cy="3883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63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слов 2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52128"/>
          </a:xfrm>
        </p:spPr>
        <p:txBody>
          <a:bodyPr>
            <a:noAutofit/>
          </a:bodyPr>
          <a:lstStyle/>
          <a:p>
            <a:r>
              <a:rPr lang="sr-Latn-RS" sz="3200" b="1" dirty="0" err="1" smtClean="0"/>
              <a:t>We</a:t>
            </a:r>
            <a:r>
              <a:rPr lang="sr-Latn-RS" sz="3200" b="1" dirty="0"/>
              <a:t> </a:t>
            </a:r>
            <a:r>
              <a:rPr lang="sr-Latn-RS" sz="3200" b="1" dirty="0" err="1" smtClean="0"/>
              <a:t>are</a:t>
            </a:r>
            <a:r>
              <a:rPr lang="sr-Latn-RS" sz="3200" b="1" dirty="0" smtClean="0"/>
              <a:t> </a:t>
            </a:r>
            <a:r>
              <a:rPr lang="sr-Latn-RS" sz="3200" b="1" dirty="0" err="1" smtClean="0"/>
              <a:t>starting</a:t>
            </a:r>
            <a:r>
              <a:rPr lang="sr-Latn-RS" sz="3200" b="1" dirty="0" smtClean="0"/>
              <a:t>!</a:t>
            </a:r>
            <a:br>
              <a:rPr lang="sr-Latn-RS" sz="3200" b="1" dirty="0" smtClean="0"/>
            </a:br>
            <a:r>
              <a:rPr lang="en-US" sz="3200" b="1" dirty="0"/>
              <a:t>Elementary school </a:t>
            </a:r>
            <a:r>
              <a:rPr lang="sr-Latn-RS" sz="3200" b="1" dirty="0" smtClean="0"/>
              <a:t>„</a:t>
            </a:r>
            <a:r>
              <a:rPr lang="en-US" sz="3200" b="1" dirty="0" err="1" smtClean="0"/>
              <a:t>Rada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Miljkovic</a:t>
            </a:r>
            <a:r>
              <a:rPr lang="sr-Latn-RS" sz="3200" b="1" dirty="0" smtClean="0"/>
              <a:t>“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Jagodina</a:t>
            </a:r>
            <a:r>
              <a:rPr lang="sr-Latn-RS" sz="3200" b="1" dirty="0" smtClean="0"/>
              <a:t/>
            </a:r>
            <a:br>
              <a:rPr lang="sr-Latn-RS" sz="3200" b="1" dirty="0" smtClean="0"/>
            </a:br>
            <a:endParaRPr lang="sr-Cyrl-RS" sz="3200" b="1" dirty="0"/>
          </a:p>
        </p:txBody>
      </p:sp>
      <p:pic>
        <p:nvPicPr>
          <p:cNvPr id="3074" name="Picture 2" descr="C:\Users\FUJITSU\Desktop\čestitke\20161130_1140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60848"/>
            <a:ext cx="7128792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390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слов 2"/>
          <p:cNvSpPr>
            <a:spLocks noGrp="1"/>
          </p:cNvSpPr>
          <p:nvPr>
            <p:ph type="title"/>
          </p:nvPr>
        </p:nvSpPr>
        <p:spPr>
          <a:xfrm>
            <a:off x="1069" y="404664"/>
            <a:ext cx="6423279" cy="858424"/>
          </a:xfrm>
        </p:spPr>
        <p:txBody>
          <a:bodyPr/>
          <a:lstStyle/>
          <a:p>
            <a:r>
              <a:rPr lang="sr-Latn-RS" dirty="0" err="1" smtClean="0"/>
              <a:t>Origami</a:t>
            </a:r>
            <a:r>
              <a:rPr lang="sr-Latn-RS" dirty="0"/>
              <a:t> </a:t>
            </a:r>
            <a:r>
              <a:rPr lang="sr-Latn-RS" dirty="0" err="1"/>
              <a:t>greeting</a:t>
            </a:r>
            <a:r>
              <a:rPr lang="sr-Latn-RS" dirty="0"/>
              <a:t> </a:t>
            </a:r>
            <a:r>
              <a:rPr lang="sr-Latn-RS" dirty="0" err="1"/>
              <a:t>cards</a:t>
            </a:r>
            <a:endParaRPr lang="sr-Cyrl-RS" dirty="0"/>
          </a:p>
        </p:txBody>
      </p:sp>
      <p:pic>
        <p:nvPicPr>
          <p:cNvPr id="4100" name="Picture 4" descr="C:\Users\FUJITSU\Desktop\20161207_13103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55415"/>
            <a:ext cx="5486562" cy="40272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101" name="Picture 5" descr="C:\Users\FUJITSU\Desktop\20161130_1208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84071"/>
            <a:ext cx="3131840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3850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слов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/>
          </a:bodyPr>
          <a:lstStyle/>
          <a:p>
            <a:r>
              <a:rPr lang="sr-Latn-RS" dirty="0" err="1" smtClean="0"/>
              <a:t>We</a:t>
            </a:r>
            <a:r>
              <a:rPr lang="sr-Latn-RS" dirty="0" smtClean="0"/>
              <a:t> </a:t>
            </a:r>
            <a:r>
              <a:rPr lang="sr-Latn-RS" dirty="0" err="1" smtClean="0"/>
              <a:t>have</a:t>
            </a:r>
            <a:r>
              <a:rPr lang="sr-Latn-RS" dirty="0" smtClean="0"/>
              <a:t> </a:t>
            </a:r>
            <a:r>
              <a:rPr lang="sr-Latn-RS" dirty="0" err="1" smtClean="0"/>
              <a:t>used</a:t>
            </a:r>
            <a:r>
              <a:rPr lang="sr-Latn-RS" dirty="0" smtClean="0"/>
              <a:t> </a:t>
            </a:r>
            <a:r>
              <a:rPr lang="sr-Latn-RS" dirty="0" err="1" smtClean="0"/>
              <a:t>our</a:t>
            </a:r>
            <a:r>
              <a:rPr lang="sr-Latn-RS" dirty="0" smtClean="0"/>
              <a:t> </a:t>
            </a:r>
            <a:r>
              <a:rPr lang="sr-Latn-RS" dirty="0" err="1" smtClean="0"/>
              <a:t>imagination</a:t>
            </a:r>
            <a:r>
              <a:rPr lang="sr-Latn-RS" dirty="0" smtClean="0"/>
              <a:t>…</a:t>
            </a:r>
            <a:endParaRPr lang="sr-Cyrl-RS" dirty="0"/>
          </a:p>
        </p:txBody>
      </p:sp>
      <p:pic>
        <p:nvPicPr>
          <p:cNvPr id="5122" name="Picture 2" descr="C:\Users\FUJITSU\Desktop\20161207_13092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420888"/>
            <a:ext cx="2808312" cy="402728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FUJITSU\Desktop\20161207_1443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484783"/>
            <a:ext cx="2385243" cy="41353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6" name="Picture 6" descr="C:\Users\FUJITSU\Desktop\20161207_1624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2493764" cy="44180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5925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слов 2"/>
          <p:cNvSpPr>
            <a:spLocks noGrp="1"/>
          </p:cNvSpPr>
          <p:nvPr>
            <p:ph type="title"/>
          </p:nvPr>
        </p:nvSpPr>
        <p:spPr>
          <a:xfrm>
            <a:off x="5220072" y="260648"/>
            <a:ext cx="3600400" cy="858424"/>
          </a:xfrm>
        </p:spPr>
        <p:txBody>
          <a:bodyPr/>
          <a:lstStyle/>
          <a:p>
            <a:r>
              <a:rPr lang="sr-Latn-RS" dirty="0" smtClean="0"/>
              <a:t>…</a:t>
            </a:r>
            <a:r>
              <a:rPr lang="sr-Latn-RS" dirty="0" err="1" smtClean="0"/>
              <a:t>creativity</a:t>
            </a:r>
            <a:r>
              <a:rPr lang="sr-Latn-RS" dirty="0" smtClean="0"/>
              <a:t>…</a:t>
            </a:r>
            <a:endParaRPr lang="sr-Cyrl-RS" dirty="0"/>
          </a:p>
        </p:txBody>
      </p:sp>
      <p:pic>
        <p:nvPicPr>
          <p:cNvPr id="4" name="Picture 3" descr="C:\Users\FUJITSU\Desktop\20161207_13063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992888" cy="504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35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слов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3970784" cy="930432"/>
          </a:xfrm>
        </p:spPr>
        <p:txBody>
          <a:bodyPr>
            <a:normAutofit/>
          </a:bodyPr>
          <a:lstStyle/>
          <a:p>
            <a:r>
              <a:rPr lang="sr-Latn-RS" sz="3200" b="1" dirty="0" smtClean="0"/>
              <a:t>…</a:t>
            </a:r>
            <a:r>
              <a:rPr lang="sr-Latn-RS" sz="3200" b="1" dirty="0" err="1" smtClean="0"/>
              <a:t>positive</a:t>
            </a:r>
            <a:r>
              <a:rPr lang="sr-Latn-RS" sz="3200" b="1" dirty="0" smtClean="0"/>
              <a:t> </a:t>
            </a:r>
            <a:r>
              <a:rPr lang="sr-Latn-RS" sz="3200" b="1" dirty="0" err="1" smtClean="0"/>
              <a:t>energy</a:t>
            </a:r>
            <a:r>
              <a:rPr lang="sr-Latn-RS" sz="3200" b="1" dirty="0" smtClean="0"/>
              <a:t>…</a:t>
            </a:r>
            <a:endParaRPr lang="sr-Cyrl-RS" sz="3200" b="1" dirty="0"/>
          </a:p>
        </p:txBody>
      </p:sp>
      <p:pic>
        <p:nvPicPr>
          <p:cNvPr id="6146" name="Picture 2" descr="C:\Users\FUJITSU\Desktop\20161207_1446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268760"/>
            <a:ext cx="2736304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FUJITSU\Desktop\20161207_14465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92696"/>
            <a:ext cx="2736304" cy="4050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FUJITSU\Desktop\20161207_1449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03601"/>
            <a:ext cx="3168353" cy="3276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0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слов 2"/>
          <p:cNvSpPr>
            <a:spLocks noGrp="1"/>
          </p:cNvSpPr>
          <p:nvPr>
            <p:ph type="title"/>
          </p:nvPr>
        </p:nvSpPr>
        <p:spPr>
          <a:xfrm>
            <a:off x="5242854" y="260648"/>
            <a:ext cx="3744415" cy="881422"/>
          </a:xfrm>
        </p:spPr>
        <p:txBody>
          <a:bodyPr/>
          <a:lstStyle/>
          <a:p>
            <a:r>
              <a:rPr lang="sr-Latn-RS" dirty="0" smtClean="0"/>
              <a:t>…</a:t>
            </a:r>
            <a:r>
              <a:rPr lang="sr-Latn-RS" dirty="0" err="1" smtClean="0"/>
              <a:t>good</a:t>
            </a:r>
            <a:r>
              <a:rPr lang="sr-Latn-RS" dirty="0" smtClean="0"/>
              <a:t> </a:t>
            </a:r>
            <a:r>
              <a:rPr lang="sr-Latn-RS" dirty="0" err="1" smtClean="0"/>
              <a:t>will</a:t>
            </a:r>
            <a:r>
              <a:rPr lang="sr-Latn-RS" dirty="0" smtClean="0"/>
              <a:t>…</a:t>
            </a:r>
            <a:endParaRPr lang="sr-Cyrl-RS" dirty="0"/>
          </a:p>
        </p:txBody>
      </p:sp>
      <p:pic>
        <p:nvPicPr>
          <p:cNvPr id="7170" name="Picture 2" descr="C:\Users\FUJITSU\Desktop\20161208_15363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1889"/>
            <a:ext cx="2520280" cy="4221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FUJITSU\Desktop\20161208_153440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1919148"/>
            <a:ext cx="2854821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FUJITSU\Desktop\20161208_153345.jpg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556793"/>
            <a:ext cx="2952327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60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аласни облик">
  <a:themeElements>
    <a:clrScheme name="Елементарно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Таласни облик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аласни облик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140</TotalTime>
  <Words>96</Words>
  <Application>Microsoft Office PowerPoint</Application>
  <PresentationFormat>Пројекција на екрану (4:3)</PresentationFormat>
  <Paragraphs>20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Наслови слајдова</vt:lpstr>
      </vt:variant>
      <vt:variant>
        <vt:i4>19</vt:i4>
      </vt:variant>
    </vt:vector>
  </HeadingPairs>
  <TitlesOfParts>
    <vt:vector size="20" baseType="lpstr">
      <vt:lpstr>Таласни облик</vt:lpstr>
      <vt:lpstr>Holiday greeting cards</vt:lpstr>
      <vt:lpstr>Project „Origami magic“</vt:lpstr>
      <vt:lpstr>The workshop of making New Year and Christmas greeting cards</vt:lpstr>
      <vt:lpstr>We are starting! Elementary school „Rada Miljkovic“ Jagodina </vt:lpstr>
      <vt:lpstr>Origami greeting cards</vt:lpstr>
      <vt:lpstr>We have used our imagination…</vt:lpstr>
      <vt:lpstr>…creativity…</vt:lpstr>
      <vt:lpstr>…positive energy…</vt:lpstr>
      <vt:lpstr>…good will…</vt:lpstr>
      <vt:lpstr>…nice wishes</vt:lpstr>
      <vt:lpstr>Happy New Year</vt:lpstr>
      <vt:lpstr>Merry Christmas</vt:lpstr>
      <vt:lpstr>Don’t worry…</vt:lpstr>
      <vt:lpstr>Be happy!</vt:lpstr>
      <vt:lpstr>And now … we are sending!</vt:lpstr>
      <vt:lpstr>Happy New Year!</vt:lpstr>
      <vt:lpstr>Class IV-3</vt:lpstr>
      <vt:lpstr>Good luck!</vt:lpstr>
      <vt:lpstr>Primary schol „Rada Miljković“, Jagodina, class 4/3   SERBIA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Holiday greeting cards</dc:title>
  <dc:creator>FUJITSU</dc:creator>
  <cp:lastModifiedBy>FUJITSU</cp:lastModifiedBy>
  <cp:revision>15</cp:revision>
  <dcterms:created xsi:type="dcterms:W3CDTF">2016-12-08T20:52:43Z</dcterms:created>
  <dcterms:modified xsi:type="dcterms:W3CDTF">2016-12-09T10:23:14Z</dcterms:modified>
</cp:coreProperties>
</file>