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7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3" r:id="rId13"/>
    <p:sldId id="271" r:id="rId14"/>
    <p:sldId id="274" r:id="rId15"/>
    <p:sldId id="272" r:id="rId16"/>
    <p:sldId id="275" r:id="rId17"/>
    <p:sldId id="259" r:id="rId18"/>
    <p:sldId id="260" r:id="rId19"/>
    <p:sldId id="261" r:id="rId20"/>
    <p:sldId id="262" r:id="rId2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Наслов слајд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810DC3-1C0F-4F02-8CB2-0F7D010F7FA5}" type="datetimeFigureOut">
              <a:rPr lang="sr-Cyrl-RS" smtClean="0"/>
              <a:t>5.11.2016.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7957A9-D78F-4867-8E30-22D9C2E3245D}" type="slidenum">
              <a:rPr lang="sr-Cyrl-RS" smtClean="0"/>
              <a:t>‹#›</a:t>
            </a:fld>
            <a:endParaRPr lang="sr-Cyrl-R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0DC3-1C0F-4F02-8CB2-0F7D010F7FA5}" type="datetimeFigureOut">
              <a:rPr lang="sr-Cyrl-RS" smtClean="0"/>
              <a:t>5.11.2016.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57A9-D78F-4867-8E30-22D9C2E3245D}" type="slidenum">
              <a:rPr lang="sr-Cyrl-RS" smtClean="0"/>
              <a:t>‹#›</a:t>
            </a:fld>
            <a:endParaRPr lang="sr-Cyrl-R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0DC3-1C0F-4F02-8CB2-0F7D010F7FA5}" type="datetimeFigureOut">
              <a:rPr lang="sr-Cyrl-RS" smtClean="0"/>
              <a:t>5.11.2016.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57A9-D78F-4867-8E30-22D9C2E3245D}" type="slidenum">
              <a:rPr lang="sr-Cyrl-RS" smtClean="0"/>
              <a:t>‹#›</a:t>
            </a:fld>
            <a:endParaRPr lang="sr-Cyrl-R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0DC3-1C0F-4F02-8CB2-0F7D010F7FA5}" type="datetimeFigureOut">
              <a:rPr lang="sr-Cyrl-RS" smtClean="0"/>
              <a:t>5.11.2016.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57A9-D78F-4867-8E30-22D9C2E3245D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0DC3-1C0F-4F02-8CB2-0F7D010F7FA5}" type="datetimeFigureOut">
              <a:rPr lang="sr-Cyrl-RS" smtClean="0"/>
              <a:t>5.11.2016.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57A9-D78F-4867-8E30-22D9C2E3245D}" type="slidenum">
              <a:rPr lang="sr-Cyrl-RS" smtClean="0"/>
              <a:t>‹#›</a:t>
            </a:fld>
            <a:endParaRPr lang="sr-Cyrl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0DC3-1C0F-4F02-8CB2-0F7D010F7FA5}" type="datetimeFigureOut">
              <a:rPr lang="sr-Cyrl-RS" smtClean="0"/>
              <a:t>5.11.2016.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57A9-D78F-4867-8E30-22D9C2E3245D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0DC3-1C0F-4F02-8CB2-0F7D010F7FA5}" type="datetimeFigureOut">
              <a:rPr lang="sr-Cyrl-RS" smtClean="0"/>
              <a:t>5.11.2016.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57A9-D78F-4867-8E30-22D9C2E3245D}" type="slidenum">
              <a:rPr lang="sr-Cyrl-RS" smtClean="0"/>
              <a:t>‹#›</a:t>
            </a:fld>
            <a:endParaRPr lang="sr-Cyrl-R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0DC3-1C0F-4F02-8CB2-0F7D010F7FA5}" type="datetimeFigureOut">
              <a:rPr lang="sr-Cyrl-RS" smtClean="0"/>
              <a:t>5.11.2016.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57A9-D78F-4867-8E30-22D9C2E3245D}" type="slidenum">
              <a:rPr lang="sr-Cyrl-RS" smtClean="0"/>
              <a:t>‹#›</a:t>
            </a:fld>
            <a:endParaRPr lang="sr-Cyrl-R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0DC3-1C0F-4F02-8CB2-0F7D010F7FA5}" type="datetimeFigureOut">
              <a:rPr lang="sr-Cyrl-RS" smtClean="0"/>
              <a:t>5.11.2016.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57A9-D78F-4867-8E30-22D9C2E3245D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0DC3-1C0F-4F02-8CB2-0F7D010F7FA5}" type="datetimeFigureOut">
              <a:rPr lang="sr-Cyrl-RS" smtClean="0"/>
              <a:t>5.11.2016.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57A9-D78F-4867-8E30-22D9C2E3245D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Cyrl-CS" smtClean="0"/>
              <a:t>Кликните на икону да бисте додали слику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0DC3-1C0F-4F02-8CB2-0F7D010F7FA5}" type="datetimeFigureOut">
              <a:rPr lang="sr-Cyrl-RS" smtClean="0"/>
              <a:t>5.11.2016.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57A9-D78F-4867-8E30-22D9C2E3245D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A810DC3-1C0F-4F02-8CB2-0F7D010F7FA5}" type="datetimeFigureOut">
              <a:rPr lang="sr-Cyrl-RS" smtClean="0"/>
              <a:t>5.11.2016.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B7957A9-D78F-4867-8E30-22D9C2E3245D}" type="slidenum">
              <a:rPr lang="sr-Cyrl-RS" smtClean="0"/>
              <a:t>‹#›</a:t>
            </a:fld>
            <a:endParaRPr lang="sr-Cyrl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1219617" y="3789040"/>
            <a:ext cx="6777318" cy="986863"/>
          </a:xfrm>
        </p:spPr>
        <p:txBody>
          <a:bodyPr/>
          <a:lstStyle/>
          <a:p>
            <a:r>
              <a:rPr lang="sr-Latn-RS" b="1" dirty="0" err="1" smtClean="0"/>
              <a:t>Origami</a:t>
            </a:r>
            <a:r>
              <a:rPr lang="sr-Latn-RS" b="1" dirty="0" smtClean="0"/>
              <a:t> </a:t>
            </a:r>
            <a:r>
              <a:rPr lang="sr-Latn-RS" b="1" dirty="0" err="1" smtClean="0"/>
              <a:t>Magic</a:t>
            </a:r>
            <a:endParaRPr lang="sr-Cyrl-RS" b="1" dirty="0"/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>
          <a:xfrm>
            <a:off x="1259632" y="5085184"/>
            <a:ext cx="6400800" cy="1320552"/>
          </a:xfrm>
        </p:spPr>
        <p:txBody>
          <a:bodyPr>
            <a:normAutofit/>
          </a:bodyPr>
          <a:lstStyle/>
          <a:p>
            <a:r>
              <a:rPr lang="en-US" sz="40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Open Sans"/>
              </a:rPr>
              <a:t>O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 Sans"/>
              </a:rPr>
              <a:t>rgani</a:t>
            </a:r>
            <a:r>
              <a:rPr lang="en-US" sz="4000" dirty="0" err="1">
                <a:solidFill>
                  <a:srgbClr val="000000"/>
                </a:solidFill>
                <a:effectLst/>
                <a:latin typeface="Open Sans"/>
              </a:rPr>
              <a:t>s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 Sans"/>
              </a:rPr>
              <a:t>ation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Open Sans"/>
              </a:rPr>
              <a:t> and implementation of activities</a:t>
            </a:r>
            <a:endParaRPr lang="sr-Cyrl-RS" sz="4000" dirty="0"/>
          </a:p>
        </p:txBody>
      </p:sp>
      <p:pic>
        <p:nvPicPr>
          <p:cNvPr id="13314" name="Picture 2" descr="C:\Users\FUJITSU\Desktop\b3c3a6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1824"/>
            <a:ext cx="8280376" cy="2695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26021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слов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6043749" cy="554588"/>
          </a:xfrm>
        </p:spPr>
        <p:txBody>
          <a:bodyPr/>
          <a:lstStyle/>
          <a:p>
            <a:r>
              <a:rPr lang="en-US" sz="4400" b="1" dirty="0"/>
              <a:t>The ship of friendship</a:t>
            </a:r>
            <a:endParaRPr lang="sr-Cyrl-RS" sz="4400" dirty="0"/>
          </a:p>
        </p:txBody>
      </p:sp>
      <p:pic>
        <p:nvPicPr>
          <p:cNvPr id="6146" name="Picture 2" descr="C:\Users\FUJITSU\Desktop\b3a51e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367240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FUJITSU\Desktop\b21146b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49" y="1484784"/>
            <a:ext cx="3960440" cy="382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5805264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err="1" smtClean="0"/>
              <a:t>Serbia</a:t>
            </a:r>
            <a:r>
              <a:rPr lang="sr-Latn-RS" sz="3200" b="1" dirty="0" smtClean="0"/>
              <a:t> - Subotica</a:t>
            </a:r>
            <a:endParaRPr lang="sr-Cyrl-RS" sz="3200" b="1" dirty="0"/>
          </a:p>
        </p:txBody>
      </p:sp>
    </p:spTree>
    <p:extLst>
      <p:ext uri="{BB962C8B-B14F-4D97-AF65-F5344CB8AC3E}">
        <p14:creationId xmlns:p14="http://schemas.microsoft.com/office/powerpoint/2010/main" val="845663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слов 2"/>
          <p:cNvSpPr>
            <a:spLocks noGrp="1"/>
          </p:cNvSpPr>
          <p:nvPr>
            <p:ph type="title"/>
          </p:nvPr>
        </p:nvSpPr>
        <p:spPr>
          <a:xfrm>
            <a:off x="179512" y="620688"/>
            <a:ext cx="3816424" cy="554588"/>
          </a:xfrm>
        </p:spPr>
        <p:txBody>
          <a:bodyPr/>
          <a:lstStyle/>
          <a:p>
            <a:r>
              <a:rPr lang="en-US" sz="4400" b="1" dirty="0"/>
              <a:t>Animals</a:t>
            </a:r>
            <a:br>
              <a:rPr lang="en-US" sz="4400" b="1" dirty="0"/>
            </a:br>
            <a:endParaRPr lang="sr-Cyrl-RS" sz="4400" dirty="0"/>
          </a:p>
        </p:txBody>
      </p:sp>
      <p:pic>
        <p:nvPicPr>
          <p:cNvPr id="7170" name="Picture 2" descr="C:\Users\FUJITSU\Desktop\b3cb76a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4392488" cy="3413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FUJITSU\Desktop\c110266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24984"/>
            <a:ext cx="3528392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19672" y="608894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err="1" smtClean="0"/>
              <a:t>Romania</a:t>
            </a:r>
            <a:endParaRPr lang="sr-Cyrl-RS" sz="3200" b="1" dirty="0"/>
          </a:p>
        </p:txBody>
      </p:sp>
    </p:spTree>
    <p:extLst>
      <p:ext uri="{BB962C8B-B14F-4D97-AF65-F5344CB8AC3E}">
        <p14:creationId xmlns:p14="http://schemas.microsoft.com/office/powerpoint/2010/main" val="3457863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UJITSU\Desktop\b6ff03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4752528" cy="666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аслов 2"/>
          <p:cNvSpPr>
            <a:spLocks noGrp="1"/>
          </p:cNvSpPr>
          <p:nvPr>
            <p:ph type="title"/>
          </p:nvPr>
        </p:nvSpPr>
        <p:spPr>
          <a:xfrm rot="695473">
            <a:off x="5640619" y="1244053"/>
            <a:ext cx="3444846" cy="1054250"/>
          </a:xfrm>
        </p:spPr>
        <p:txBody>
          <a:bodyPr/>
          <a:lstStyle/>
          <a:p>
            <a:r>
              <a:rPr lang="en-US" sz="4400" b="1" dirty="0"/>
              <a:t>Animals</a:t>
            </a:r>
            <a:br>
              <a:rPr lang="en-US" sz="4400" b="1" dirty="0"/>
            </a:br>
            <a:endParaRPr lang="sr-Cyrl-RS" sz="4400" dirty="0"/>
          </a:p>
        </p:txBody>
      </p:sp>
    </p:spTree>
    <p:extLst>
      <p:ext uri="{BB962C8B-B14F-4D97-AF65-F5344CB8AC3E}">
        <p14:creationId xmlns:p14="http://schemas.microsoft.com/office/powerpoint/2010/main" val="2173041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слов 2"/>
          <p:cNvSpPr>
            <a:spLocks noGrp="1"/>
          </p:cNvSpPr>
          <p:nvPr>
            <p:ph type="title"/>
          </p:nvPr>
        </p:nvSpPr>
        <p:spPr>
          <a:xfrm>
            <a:off x="179512" y="548680"/>
            <a:ext cx="4104456" cy="626596"/>
          </a:xfrm>
        </p:spPr>
        <p:txBody>
          <a:bodyPr/>
          <a:lstStyle/>
          <a:p>
            <a:r>
              <a:rPr lang="en-US" sz="4800" b="1" dirty="0"/>
              <a:t>Animals</a:t>
            </a:r>
            <a:r>
              <a:rPr lang="en-US" b="1" dirty="0"/>
              <a:t/>
            </a:r>
            <a:br>
              <a:rPr lang="en-US" b="1" dirty="0"/>
            </a:br>
            <a:endParaRPr lang="sr-Cyrl-RS" dirty="0"/>
          </a:p>
        </p:txBody>
      </p:sp>
      <p:pic>
        <p:nvPicPr>
          <p:cNvPr id="8194" name="Picture 2" descr="C:\Users\FUJITSU\Desktop\be10477c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3878263" cy="387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FUJITSU\Desktop\bcbeb4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86" y="404664"/>
            <a:ext cx="4217609" cy="47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566124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err="1" smtClean="0"/>
              <a:t>Serbia</a:t>
            </a:r>
            <a:r>
              <a:rPr lang="sr-Latn-RS" sz="3200" b="1" dirty="0" smtClean="0"/>
              <a:t> - Jagodina</a:t>
            </a:r>
            <a:endParaRPr lang="sr-Cyrl-RS" sz="3200" b="1" dirty="0"/>
          </a:p>
        </p:txBody>
      </p:sp>
    </p:spTree>
    <p:extLst>
      <p:ext uri="{BB962C8B-B14F-4D97-AF65-F5344CB8AC3E}">
        <p14:creationId xmlns:p14="http://schemas.microsoft.com/office/powerpoint/2010/main" val="107002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слов 2"/>
          <p:cNvSpPr>
            <a:spLocks noGrp="1"/>
          </p:cNvSpPr>
          <p:nvPr>
            <p:ph type="title"/>
          </p:nvPr>
        </p:nvSpPr>
        <p:spPr>
          <a:xfrm rot="20160372">
            <a:off x="-105566" y="1035223"/>
            <a:ext cx="2880321" cy="626596"/>
          </a:xfrm>
        </p:spPr>
        <p:txBody>
          <a:bodyPr/>
          <a:lstStyle/>
          <a:p>
            <a:r>
              <a:rPr lang="en-US" sz="3600" b="1" dirty="0"/>
              <a:t>Animals</a:t>
            </a:r>
            <a:r>
              <a:rPr lang="en-US" b="1" dirty="0"/>
              <a:t/>
            </a:r>
            <a:br>
              <a:rPr lang="en-US" b="1" dirty="0"/>
            </a:br>
            <a:endParaRPr lang="sr-Cyrl-RS" dirty="0"/>
          </a:p>
        </p:txBody>
      </p:sp>
      <p:pic>
        <p:nvPicPr>
          <p:cNvPr id="11266" name="Picture 2" descr="C:\Users\FUJITSU\Desktop\bfcf01d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536504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FUJITSU\Desktop\b2a8d6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26750"/>
            <a:ext cx="4114800" cy="4210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368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FUJITSU\Desktop\c31172e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368794" cy="387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аслов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4536505" cy="1054250"/>
          </a:xfrm>
        </p:spPr>
        <p:txBody>
          <a:bodyPr/>
          <a:lstStyle/>
          <a:p>
            <a:r>
              <a:rPr lang="en-US" sz="4800" b="1" dirty="0"/>
              <a:t>Animals</a:t>
            </a:r>
            <a:r>
              <a:rPr lang="en-US" b="1" dirty="0"/>
              <a:t/>
            </a:r>
            <a:br>
              <a:rPr lang="en-US" b="1" dirty="0"/>
            </a:br>
            <a:endParaRPr lang="sr-Cyrl-RS" dirty="0"/>
          </a:p>
        </p:txBody>
      </p:sp>
      <p:pic>
        <p:nvPicPr>
          <p:cNvPr id="9219" name="Picture 3" descr="C:\Users\FUJITSU\Desktop\b3da65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54" y="332656"/>
            <a:ext cx="4210414" cy="408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44273" y="5229766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err="1" smtClean="0"/>
              <a:t>Serbia</a:t>
            </a:r>
            <a:r>
              <a:rPr lang="sr-Latn-RS" sz="3200" b="1" dirty="0" smtClean="0"/>
              <a:t> - Subotica</a:t>
            </a:r>
            <a:endParaRPr lang="sr-Cyrl-RS" sz="3200" b="1" dirty="0"/>
          </a:p>
        </p:txBody>
      </p:sp>
    </p:spTree>
    <p:extLst>
      <p:ext uri="{BB962C8B-B14F-4D97-AF65-F5344CB8AC3E}">
        <p14:creationId xmlns:p14="http://schemas.microsoft.com/office/powerpoint/2010/main" val="4152308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слов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6475798" cy="1054250"/>
          </a:xfrm>
        </p:spPr>
        <p:txBody>
          <a:bodyPr/>
          <a:lstStyle/>
          <a:p>
            <a:r>
              <a:rPr lang="sr-Latn-RS" sz="4000" b="1" dirty="0" smtClean="0"/>
              <a:t>An</a:t>
            </a:r>
            <a:r>
              <a:rPr lang="en-US" sz="4000" b="1" dirty="0" smtClean="0"/>
              <a:t> idea more</a:t>
            </a:r>
            <a:r>
              <a:rPr lang="sr-Latn-RS" sz="4000" b="1" dirty="0" smtClean="0"/>
              <a:t>…</a:t>
            </a:r>
            <a:endParaRPr lang="sr-Cyrl-RS" sz="4000" b="1" dirty="0"/>
          </a:p>
        </p:txBody>
      </p:sp>
      <p:pic>
        <p:nvPicPr>
          <p:cNvPr id="12290" name="Picture 2" descr="C:\Users\FUJITSU\Desktop\ba10cb04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3878263" cy="387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FUJITSU\Desktop\c311bc4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91694"/>
            <a:ext cx="4572000" cy="3068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5877271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err="1" smtClean="0"/>
              <a:t>Halloween</a:t>
            </a:r>
            <a:endParaRPr lang="sr-Cyrl-RS" sz="3200" b="1" dirty="0"/>
          </a:p>
        </p:txBody>
      </p:sp>
    </p:spTree>
    <p:extLst>
      <p:ext uri="{BB962C8B-B14F-4D97-AF65-F5344CB8AC3E}">
        <p14:creationId xmlns:p14="http://schemas.microsoft.com/office/powerpoint/2010/main" val="2898222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sz="3600" b="1" dirty="0"/>
              <a:t>All works - photographs and video presentations are presented on the project pages. Project Journal is filled with interesting and nice comments of teachers and pupils.</a:t>
            </a:r>
          </a:p>
          <a:p>
            <a:r>
              <a:rPr lang="en-US" sz="3600" b="1" dirty="0" err="1" smtClean="0">
                <a:latin typeface="+mj-lt"/>
                <a:cs typeface="Times New Roman" pitchFamily="18" charset="0"/>
              </a:rPr>
              <a:t>Tulin</a:t>
            </a:r>
            <a:r>
              <a:rPr lang="en-US" sz="36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3600" b="1" dirty="0">
                <a:latin typeface="+mj-lt"/>
                <a:cs typeface="Times New Roman" pitchFamily="18" charset="0"/>
              </a:rPr>
              <a:t>from Turkey showed a lot </a:t>
            </a:r>
            <a:r>
              <a:rPr lang="en-US" sz="3600" b="1" dirty="0" smtClean="0">
                <a:latin typeface="+mj-lt"/>
                <a:cs typeface="Times New Roman" pitchFamily="18" charset="0"/>
              </a:rPr>
              <a:t>of interesting </a:t>
            </a:r>
            <a:r>
              <a:rPr lang="en-US" sz="3600" b="1" dirty="0">
                <a:latin typeface="+mj-lt"/>
                <a:cs typeface="Times New Roman" pitchFamily="18" charset="0"/>
              </a:rPr>
              <a:t>video </a:t>
            </a:r>
            <a:r>
              <a:rPr lang="en-US" sz="3600" b="1" dirty="0" smtClean="0">
                <a:latin typeface="+mj-lt"/>
                <a:cs typeface="Times New Roman" pitchFamily="18" charset="0"/>
              </a:rPr>
              <a:t>presentations</a:t>
            </a:r>
            <a:r>
              <a:rPr lang="sr-Latn-RS" sz="3600" b="1" dirty="0" smtClean="0">
                <a:latin typeface="+mj-lt"/>
                <a:cs typeface="Times New Roman" pitchFamily="18" charset="0"/>
              </a:rPr>
              <a:t>.</a:t>
            </a:r>
            <a:endParaRPr lang="sr-Cyrl-RS" sz="3600" b="1" dirty="0">
              <a:latin typeface="+mj-lt"/>
              <a:cs typeface="Times New Roman" pitchFamily="18" charset="0"/>
            </a:endParaRPr>
          </a:p>
          <a:p>
            <a:endParaRPr lang="sr-Cyrl-RS" dirty="0"/>
          </a:p>
        </p:txBody>
      </p:sp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err="1" smtClean="0">
                <a:solidFill>
                  <a:srgbClr val="C00000"/>
                </a:solidFill>
              </a:rPr>
              <a:t>Origami</a:t>
            </a:r>
            <a:r>
              <a:rPr lang="sr-Latn-RS" b="1" dirty="0" smtClean="0">
                <a:solidFill>
                  <a:srgbClr val="C00000"/>
                </a:solidFill>
              </a:rPr>
              <a:t> </a:t>
            </a:r>
            <a:r>
              <a:rPr lang="sr-Latn-RS" b="1" dirty="0" err="1" smtClean="0">
                <a:solidFill>
                  <a:srgbClr val="C00000"/>
                </a:solidFill>
              </a:rPr>
              <a:t>Magic</a:t>
            </a:r>
            <a:endParaRPr lang="sr-Cyrl-R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59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107504" y="2248347"/>
            <a:ext cx="8784975" cy="3877815"/>
          </a:xfrm>
        </p:spPr>
        <p:txBody>
          <a:bodyPr/>
          <a:lstStyle/>
          <a:p>
            <a:r>
              <a:rPr lang="sr-Cyrl-RS" sz="3200" b="1" dirty="0"/>
              <a:t>In the second half of November we can </a:t>
            </a:r>
            <a:r>
              <a:rPr lang="sr-Cyrl-RS" sz="3200" b="1" dirty="0" smtClean="0"/>
              <a:t>start </a:t>
            </a:r>
            <a:r>
              <a:rPr lang="sr-Cyrl-RS" sz="3200" b="1" dirty="0"/>
              <a:t>creating origami New Year and Christmas products (Christmas tree, Christmas tree ornaments, greeting cards, decorations</a:t>
            </a:r>
            <a:r>
              <a:rPr lang="sr-Cyrl-RS" sz="3200" b="1" dirty="0" smtClean="0"/>
              <a:t>...)</a:t>
            </a:r>
            <a:r>
              <a:rPr lang="en-US" sz="3200" b="1" dirty="0" smtClean="0"/>
              <a:t>.</a:t>
            </a:r>
            <a:endParaRPr lang="sr-Cyrl-RS" sz="3200" b="1" dirty="0"/>
          </a:p>
          <a:p>
            <a:endParaRPr lang="sr-Cyrl-RS" dirty="0"/>
          </a:p>
        </p:txBody>
      </p:sp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err="1" smtClean="0">
                <a:solidFill>
                  <a:srgbClr val="C00000"/>
                </a:solidFill>
              </a:rPr>
              <a:t>Origami</a:t>
            </a:r>
            <a:r>
              <a:rPr lang="sr-Latn-RS" b="1" dirty="0" smtClean="0">
                <a:solidFill>
                  <a:srgbClr val="C00000"/>
                </a:solidFill>
              </a:rPr>
              <a:t> </a:t>
            </a:r>
            <a:r>
              <a:rPr lang="sr-Latn-RS" b="1" dirty="0" err="1" smtClean="0">
                <a:solidFill>
                  <a:srgbClr val="C00000"/>
                </a:solidFill>
              </a:rPr>
              <a:t>Magic</a:t>
            </a:r>
            <a:endParaRPr lang="sr-Cyrl-R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22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/>
              <a:t>During December we </a:t>
            </a:r>
            <a:r>
              <a:rPr lang="en-US" b="1" dirty="0" smtClean="0"/>
              <a:t>can </a:t>
            </a:r>
            <a:r>
              <a:rPr lang="sr-Latn-RS" b="1" dirty="0" err="1" smtClean="0"/>
              <a:t>exchange</a:t>
            </a:r>
            <a:r>
              <a:rPr lang="sr-Latn-RS" b="1" dirty="0" smtClean="0"/>
              <a:t> </a:t>
            </a:r>
            <a:r>
              <a:rPr lang="en-US" b="1" dirty="0" smtClean="0"/>
              <a:t>greeting cards</a:t>
            </a:r>
            <a:r>
              <a:rPr lang="sr-Latn-RS" b="1" dirty="0" smtClean="0"/>
              <a:t> </a:t>
            </a:r>
            <a:r>
              <a:rPr lang="sr-Latn-RS" b="1" dirty="0"/>
              <a:t>(we have partner schools’ addresses). Sign up students who would like to participate in greetings exchange, a special page will be created for them. Prepare for a video conference in December. We’ll present most of origami products then and ​​ wish Merry Christmas and Happy New Year in all languages.</a:t>
            </a:r>
          </a:p>
          <a:p>
            <a:endParaRPr lang="sr-Cyrl-RS" dirty="0"/>
          </a:p>
        </p:txBody>
      </p:sp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err="1" smtClean="0">
                <a:solidFill>
                  <a:srgbClr val="C00000"/>
                </a:solidFill>
              </a:rPr>
              <a:t>Origami</a:t>
            </a:r>
            <a:r>
              <a:rPr lang="sr-Latn-RS" b="1" dirty="0" smtClean="0">
                <a:solidFill>
                  <a:srgbClr val="C00000"/>
                </a:solidFill>
              </a:rPr>
              <a:t> </a:t>
            </a:r>
            <a:r>
              <a:rPr lang="sr-Latn-RS" b="1" dirty="0" err="1" smtClean="0">
                <a:solidFill>
                  <a:srgbClr val="C00000"/>
                </a:solidFill>
              </a:rPr>
              <a:t>Magic</a:t>
            </a:r>
            <a:endParaRPr lang="sr-Cyrl-R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24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107504" y="4077072"/>
            <a:ext cx="5544618" cy="2664296"/>
          </a:xfrm>
        </p:spPr>
        <p:txBody>
          <a:bodyPr/>
          <a:lstStyle/>
          <a:p>
            <a:r>
              <a:rPr lang="sr-Cyrl-RS" dirty="0"/>
              <a:t>Greetings to </a:t>
            </a:r>
            <a:r>
              <a:rPr lang="sr-Latn-RS" dirty="0" smtClean="0"/>
              <a:t>all of you, </a:t>
            </a:r>
            <a:r>
              <a:rPr lang="sr-Cyrl-RS" dirty="0" smtClean="0"/>
              <a:t>my </a:t>
            </a:r>
            <a:r>
              <a:rPr lang="sr-Cyrl-RS" dirty="0"/>
              <a:t>dear friends, </a:t>
            </a:r>
            <a:r>
              <a:rPr lang="sr-Latn-RS" dirty="0" smtClean="0"/>
              <a:t>my dear </a:t>
            </a:r>
            <a:r>
              <a:rPr lang="sr-Cyrl-RS" dirty="0" smtClean="0"/>
              <a:t>partners</a:t>
            </a:r>
            <a:r>
              <a:rPr lang="sr-Cyrl-RS" dirty="0"/>
              <a:t>!</a:t>
            </a:r>
          </a:p>
          <a:p>
            <a:endParaRPr lang="sr-Latn-RS" dirty="0" smtClean="0"/>
          </a:p>
          <a:p>
            <a:endParaRPr lang="sr-Latn-RS" dirty="0"/>
          </a:p>
          <a:p>
            <a:r>
              <a:rPr lang="en-US" b="1" dirty="0" smtClean="0"/>
              <a:t>This is the overview of</a:t>
            </a:r>
            <a:r>
              <a:rPr lang="sr-Latn-RS" b="1" dirty="0" smtClean="0"/>
              <a:t> </a:t>
            </a:r>
            <a:r>
              <a:rPr lang="en-US" b="1" dirty="0" smtClean="0"/>
              <a:t>our </a:t>
            </a:r>
            <a:r>
              <a:rPr lang="sr-Latn-RS" b="1" dirty="0" smtClean="0"/>
              <a:t>project activities so far</a:t>
            </a:r>
            <a:r>
              <a:rPr lang="en-US" b="1" dirty="0" smtClean="0"/>
              <a:t>.</a:t>
            </a:r>
            <a:endParaRPr lang="sr-Cyrl-RS" b="1" dirty="0"/>
          </a:p>
        </p:txBody>
      </p:sp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3779912" y="476672"/>
            <a:ext cx="5364088" cy="1054250"/>
          </a:xfrm>
        </p:spPr>
        <p:txBody>
          <a:bodyPr/>
          <a:lstStyle/>
          <a:p>
            <a:r>
              <a:rPr lang="sr-Latn-RS" b="1" dirty="0" err="1" smtClean="0">
                <a:solidFill>
                  <a:srgbClr val="C00000"/>
                </a:solidFill>
              </a:rPr>
              <a:t>Origami</a:t>
            </a:r>
            <a:r>
              <a:rPr lang="sr-Latn-RS" b="1" dirty="0" smtClean="0">
                <a:solidFill>
                  <a:srgbClr val="C00000"/>
                </a:solidFill>
              </a:rPr>
              <a:t> </a:t>
            </a:r>
            <a:r>
              <a:rPr lang="sr-Latn-RS" b="1" dirty="0" err="1" smtClean="0">
                <a:solidFill>
                  <a:srgbClr val="C00000"/>
                </a:solidFill>
              </a:rPr>
              <a:t>Magic</a:t>
            </a:r>
            <a:endParaRPr lang="sr-Cyrl-RS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FUJITSU\Desktop\orig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08920"/>
            <a:ext cx="301959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UJITSU\Desktop\b7ae5df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590800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242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Have a nice work</a:t>
            </a:r>
            <a:r>
              <a:rPr lang="sr-Cyrl-RS" sz="4000" b="1" dirty="0" smtClean="0"/>
              <a:t>!</a:t>
            </a:r>
            <a:endParaRPr lang="en-US" sz="4000" b="1" dirty="0" smtClean="0"/>
          </a:p>
          <a:p>
            <a:endParaRPr lang="sr-Cyrl-RS" sz="4000" b="1" dirty="0"/>
          </a:p>
          <a:p>
            <a:r>
              <a:rPr lang="en-US" sz="4000" b="1" dirty="0" smtClean="0"/>
              <a:t>Till next time</a:t>
            </a:r>
            <a:r>
              <a:rPr lang="sr-Cyrl-RS" sz="4000" b="1" dirty="0" smtClean="0"/>
              <a:t>,</a:t>
            </a:r>
            <a:endParaRPr lang="sr-Cyrl-RS" sz="4000" b="1" dirty="0"/>
          </a:p>
          <a:p>
            <a:pPr marL="0" indent="0">
              <a:buNone/>
            </a:pPr>
            <a:r>
              <a:rPr lang="sr-Latn-RS" sz="4000" b="1" dirty="0" smtClean="0"/>
              <a:t>                  Sanja, Daniela &amp; Ana</a:t>
            </a:r>
            <a:endParaRPr lang="sr-Cyrl-RS" sz="4000" b="1" dirty="0"/>
          </a:p>
        </p:txBody>
      </p:sp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err="1" smtClean="0">
                <a:solidFill>
                  <a:srgbClr val="C00000"/>
                </a:solidFill>
              </a:rPr>
              <a:t>Origami</a:t>
            </a:r>
            <a:r>
              <a:rPr lang="sr-Latn-RS" b="1" dirty="0" smtClean="0">
                <a:solidFill>
                  <a:srgbClr val="C00000"/>
                </a:solidFill>
              </a:rPr>
              <a:t> </a:t>
            </a:r>
            <a:r>
              <a:rPr lang="sr-Latn-RS" b="1" dirty="0" err="1" smtClean="0">
                <a:solidFill>
                  <a:srgbClr val="C00000"/>
                </a:solidFill>
              </a:rPr>
              <a:t>Magic</a:t>
            </a:r>
            <a:endParaRPr lang="sr-Cyrl-R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41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53233" y="3501008"/>
            <a:ext cx="8604448" cy="296909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RS" dirty="0"/>
              <a:t>We met in September: Serbia, Italy, Spain, Romania, Poland, Turkey. A large number of origami friendship boats were made during October. We continued making origami animals</a:t>
            </a:r>
            <a:r>
              <a:rPr lang="sr-Latn-RS" dirty="0" smtClean="0"/>
              <a:t>.</a:t>
            </a:r>
            <a:endParaRPr lang="en-US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RS" dirty="0" smtClean="0"/>
              <a:t> </a:t>
            </a:r>
            <a:r>
              <a:rPr lang="sr-Latn-RS" dirty="0"/>
              <a:t>New partners from Serbia, Lithuania and Croatia joined us, too.</a:t>
            </a:r>
          </a:p>
          <a:p>
            <a:endParaRPr lang="sr-Cyrl-RS" dirty="0"/>
          </a:p>
        </p:txBody>
      </p:sp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-252536" y="368448"/>
            <a:ext cx="5616624" cy="1980432"/>
          </a:xfrm>
        </p:spPr>
        <p:txBody>
          <a:bodyPr/>
          <a:lstStyle/>
          <a:p>
            <a:r>
              <a:rPr lang="sr-Latn-RS" b="1" dirty="0" err="1" smtClean="0">
                <a:solidFill>
                  <a:srgbClr val="C00000"/>
                </a:solidFill>
              </a:rPr>
              <a:t>Origami</a:t>
            </a:r>
            <a:r>
              <a:rPr lang="sr-Latn-RS" b="1" dirty="0" smtClean="0">
                <a:solidFill>
                  <a:srgbClr val="C00000"/>
                </a:solidFill>
              </a:rPr>
              <a:t> </a:t>
            </a:r>
            <a:r>
              <a:rPr lang="sr-Latn-RS" b="1" dirty="0" err="1" smtClean="0">
                <a:solidFill>
                  <a:srgbClr val="C00000"/>
                </a:solidFill>
              </a:rPr>
              <a:t>Magic</a:t>
            </a:r>
            <a:endParaRPr lang="sr-Cyrl-RS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FUJITSU\Desktop\c1130a9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950" y="476672"/>
            <a:ext cx="3672408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66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садржај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Step 1 </a:t>
            </a:r>
            <a:r>
              <a:rPr lang="en-US" b="1" dirty="0"/>
              <a:t>Let’s meet!</a:t>
            </a:r>
          </a:p>
          <a:p>
            <a:r>
              <a:rPr lang="en-US" b="1" dirty="0" smtClean="0"/>
              <a:t>Teachers and pupils shortly described </a:t>
            </a:r>
            <a:r>
              <a:rPr lang="en-US" b="1" dirty="0"/>
              <a:t>themselves, their school and the place they </a:t>
            </a:r>
            <a:r>
              <a:rPr lang="en-US" b="1" dirty="0" smtClean="0"/>
              <a:t>live</a:t>
            </a:r>
            <a:r>
              <a:rPr lang="sr-Latn-RS" b="1" dirty="0" smtClean="0"/>
              <a:t> in</a:t>
            </a:r>
            <a:r>
              <a:rPr lang="en-US" b="1" dirty="0" smtClean="0"/>
              <a:t> </a:t>
            </a:r>
            <a:r>
              <a:rPr lang="en-US" b="1" dirty="0"/>
              <a:t>using photographs, videos,... </a:t>
            </a:r>
            <a:endParaRPr lang="en-US" b="1" dirty="0" smtClean="0"/>
          </a:p>
          <a:p>
            <a:r>
              <a:rPr lang="en-US" b="1" dirty="0" smtClean="0"/>
              <a:t>We familiarized </a:t>
            </a:r>
            <a:r>
              <a:rPr lang="en-US" b="1" dirty="0"/>
              <a:t>with origami </a:t>
            </a:r>
            <a:r>
              <a:rPr lang="en-US" b="1" dirty="0" smtClean="0"/>
              <a:t>technique.</a:t>
            </a:r>
            <a:endParaRPr lang="en-US" b="1" dirty="0"/>
          </a:p>
          <a:p>
            <a:r>
              <a:rPr lang="sr-Latn-RS" b="1" dirty="0" smtClean="0"/>
              <a:t> </a:t>
            </a:r>
            <a:r>
              <a:rPr lang="en-US" b="1" dirty="0" smtClean="0"/>
              <a:t>The ships </a:t>
            </a:r>
            <a:r>
              <a:rPr lang="en-US" b="1" dirty="0"/>
              <a:t>of friendship – we </a:t>
            </a:r>
            <a:r>
              <a:rPr lang="en-US" b="1" dirty="0" smtClean="0"/>
              <a:t>made small </a:t>
            </a:r>
            <a:r>
              <a:rPr lang="en-US" b="1" dirty="0"/>
              <a:t>ships in the </a:t>
            </a:r>
            <a:r>
              <a:rPr lang="en-US" b="1" dirty="0" err="1"/>
              <a:t>colours</a:t>
            </a:r>
            <a:r>
              <a:rPr lang="en-US" b="1" dirty="0"/>
              <a:t> of countries’ </a:t>
            </a:r>
            <a:r>
              <a:rPr lang="en-US" b="1" dirty="0" smtClean="0"/>
              <a:t>flags (</a:t>
            </a:r>
            <a:r>
              <a:rPr lang="en-US" b="1" dirty="0"/>
              <a:t>countries participants). </a:t>
            </a:r>
            <a:endParaRPr lang="en-US" b="1" dirty="0" smtClean="0"/>
          </a:p>
          <a:p>
            <a:r>
              <a:rPr lang="en-US" b="1" dirty="0" smtClean="0"/>
              <a:t>We learnt greetings </a:t>
            </a:r>
            <a:r>
              <a:rPr lang="en-US" b="1" dirty="0"/>
              <a:t>in the languages of the partner countries.</a:t>
            </a:r>
          </a:p>
          <a:p>
            <a:endParaRPr lang="sr-Cyrl-RS" dirty="0"/>
          </a:p>
        </p:txBody>
      </p:sp>
      <p:sp>
        <p:nvSpPr>
          <p:cNvPr id="3" name="Наслов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Project</a:t>
            </a:r>
            <a:r>
              <a:rPr lang="en-US" b="1" dirty="0" smtClean="0"/>
              <a:t> -</a:t>
            </a:r>
            <a:r>
              <a:rPr lang="sr-Latn-RS" b="1" dirty="0" smtClean="0"/>
              <a:t> </a:t>
            </a:r>
            <a:r>
              <a:rPr lang="sr-Latn-RS" b="1" dirty="0"/>
              <a:t>step by step</a:t>
            </a:r>
            <a:br>
              <a:rPr lang="sr-Latn-RS" b="1" dirty="0"/>
            </a:b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73097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садржај 1"/>
          <p:cNvSpPr>
            <a:spLocks noGrp="1"/>
          </p:cNvSpPr>
          <p:nvPr>
            <p:ph idx="1"/>
          </p:nvPr>
        </p:nvSpPr>
        <p:spPr>
          <a:xfrm>
            <a:off x="699247" y="2248347"/>
            <a:ext cx="8049217" cy="4204989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Step </a:t>
            </a:r>
            <a:r>
              <a:rPr lang="sr-Latn-RS" b="1" dirty="0" smtClean="0"/>
              <a:t>2 </a:t>
            </a:r>
            <a:r>
              <a:rPr lang="en-US" b="1" dirty="0" smtClean="0"/>
              <a:t>Animals</a:t>
            </a:r>
            <a:endParaRPr lang="en-US" b="1" dirty="0"/>
          </a:p>
          <a:p>
            <a:r>
              <a:rPr lang="en-US" b="1" dirty="0"/>
              <a:t>According to the guidelines which </a:t>
            </a:r>
            <a:r>
              <a:rPr lang="en-US" b="1" dirty="0" smtClean="0"/>
              <a:t>were shown </a:t>
            </a:r>
            <a:r>
              <a:rPr lang="en-US" b="1" dirty="0"/>
              <a:t>in </a:t>
            </a:r>
            <a:r>
              <a:rPr lang="en-US" b="1" dirty="0" smtClean="0"/>
              <a:t> </a:t>
            </a:r>
            <a:r>
              <a:rPr lang="en-US" b="1" dirty="0"/>
              <a:t>certain </a:t>
            </a:r>
            <a:r>
              <a:rPr lang="en-US" b="1" dirty="0" smtClean="0"/>
              <a:t>presentations, </a:t>
            </a:r>
            <a:r>
              <a:rPr lang="en-US" b="1" dirty="0"/>
              <a:t>pupils </a:t>
            </a:r>
            <a:r>
              <a:rPr lang="en-US" b="1" dirty="0" smtClean="0"/>
              <a:t>individually made birds and fish</a:t>
            </a:r>
            <a:r>
              <a:rPr lang="en-US" b="1" dirty="0"/>
              <a:t>.</a:t>
            </a:r>
          </a:p>
          <a:p>
            <a:r>
              <a:rPr lang="en-US" b="1" dirty="0"/>
              <a:t>Groups </a:t>
            </a:r>
            <a:r>
              <a:rPr lang="en-US" b="1" dirty="0" smtClean="0"/>
              <a:t>made creative presentations </a:t>
            </a:r>
            <a:r>
              <a:rPr lang="en-US" b="1" dirty="0"/>
              <a:t>of their </a:t>
            </a:r>
            <a:r>
              <a:rPr lang="en-US" b="1" dirty="0" smtClean="0"/>
              <a:t>work. </a:t>
            </a:r>
            <a:endParaRPr lang="en-US" b="1" dirty="0"/>
          </a:p>
          <a:p>
            <a:r>
              <a:rPr lang="en-US" b="1" dirty="0"/>
              <a:t>Fish </a:t>
            </a:r>
            <a:r>
              <a:rPr lang="en-US" b="1" dirty="0" smtClean="0"/>
              <a:t>were attached </a:t>
            </a:r>
            <a:r>
              <a:rPr lang="en-US" b="1" dirty="0"/>
              <a:t>to a painted </a:t>
            </a:r>
            <a:r>
              <a:rPr lang="en-US" b="1" dirty="0" smtClean="0"/>
              <a:t>water surface, or pupils went on imaginary fishing,…</a:t>
            </a:r>
          </a:p>
          <a:p>
            <a:r>
              <a:rPr lang="en-US" b="1" dirty="0" smtClean="0"/>
              <a:t>Together, we made lots of different animals such as dogs, cats, flapping birds, cranes, swans, butterflies,…</a:t>
            </a:r>
          </a:p>
          <a:p>
            <a:r>
              <a:rPr lang="en-US" b="1" dirty="0" smtClean="0"/>
              <a:t>Creativity was limitless! </a:t>
            </a:r>
            <a:r>
              <a:rPr lang="en-US" b="1" dirty="0" err="1" smtClean="0"/>
              <a:t>Pokemones</a:t>
            </a:r>
            <a:r>
              <a:rPr lang="en-US" b="1" dirty="0" smtClean="0"/>
              <a:t> were a part of it, too!</a:t>
            </a:r>
          </a:p>
          <a:p>
            <a:r>
              <a:rPr lang="en-US" b="1" dirty="0" smtClean="0"/>
              <a:t>Halloween sparked our creativity and imagination as well.</a:t>
            </a:r>
          </a:p>
          <a:p>
            <a:endParaRPr lang="sr-Latn-RS" b="1" dirty="0" smtClean="0"/>
          </a:p>
        </p:txBody>
      </p:sp>
      <p:sp>
        <p:nvSpPr>
          <p:cNvPr id="3" name="Наслов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Project</a:t>
            </a:r>
            <a:r>
              <a:rPr lang="en-US" b="1" dirty="0" smtClean="0"/>
              <a:t> - </a:t>
            </a:r>
            <a:r>
              <a:rPr lang="sr-Latn-RS" b="1" dirty="0" smtClean="0"/>
              <a:t>step </a:t>
            </a:r>
            <a:r>
              <a:rPr lang="sr-Latn-RS" b="1" dirty="0"/>
              <a:t>by step</a:t>
            </a:r>
            <a:br>
              <a:rPr lang="sr-Latn-RS" b="1" dirty="0"/>
            </a:b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4128071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садржај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Step 3  </a:t>
            </a:r>
            <a:r>
              <a:rPr lang="en-US" b="1" dirty="0"/>
              <a:t>Christmas and New Year’s Magic</a:t>
            </a:r>
          </a:p>
          <a:p>
            <a:r>
              <a:rPr lang="en-US" b="1" dirty="0" smtClean="0"/>
              <a:t>These days, we are working on the </a:t>
            </a:r>
            <a:r>
              <a:rPr lang="en-US" b="1" dirty="0" err="1" smtClean="0"/>
              <a:t>organisation</a:t>
            </a:r>
            <a:r>
              <a:rPr lang="en-US" b="1" dirty="0" smtClean="0"/>
              <a:t> of  activities based on Christmas and New Year. The idea is to make a Christmas tree, Christmas tree decorations, Christmas cards, …. </a:t>
            </a:r>
            <a:r>
              <a:rPr lang="en-US" b="1" dirty="0"/>
              <a:t>Later, </a:t>
            </a:r>
            <a:r>
              <a:rPr lang="en-US" b="1" dirty="0" smtClean="0"/>
              <a:t>teachers and pupils will present </a:t>
            </a:r>
            <a:r>
              <a:rPr lang="en-US" b="1" dirty="0"/>
              <a:t>their creations by photos, videos </a:t>
            </a:r>
            <a:r>
              <a:rPr lang="en-US" b="1" dirty="0" smtClean="0"/>
              <a:t>and, finally, a </a:t>
            </a:r>
            <a:r>
              <a:rPr lang="en-US" b="1" dirty="0"/>
              <a:t>video </a:t>
            </a:r>
            <a:r>
              <a:rPr lang="en-US" b="1" dirty="0" smtClean="0"/>
              <a:t>conference. We will also exchange holiday greetings in all languages. The other </a:t>
            </a:r>
            <a:r>
              <a:rPr lang="en-US" b="1" dirty="0"/>
              <a:t>idea is to exchange Christmas cards between the countries participants by mailing them.</a:t>
            </a:r>
          </a:p>
          <a:p>
            <a:endParaRPr lang="sr-Cyrl-RS" dirty="0"/>
          </a:p>
        </p:txBody>
      </p:sp>
      <p:sp>
        <p:nvSpPr>
          <p:cNvPr id="3" name="Наслов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Project</a:t>
            </a:r>
            <a:r>
              <a:rPr lang="en-US" b="1" dirty="0" smtClean="0"/>
              <a:t> - </a:t>
            </a:r>
            <a:r>
              <a:rPr lang="sr-Latn-RS" b="1" dirty="0" smtClean="0"/>
              <a:t>step </a:t>
            </a:r>
            <a:r>
              <a:rPr lang="sr-Latn-RS" b="1" dirty="0"/>
              <a:t>by step</a:t>
            </a:r>
            <a:br>
              <a:rPr lang="sr-Latn-RS" b="1" dirty="0"/>
            </a:b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056142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слов 2"/>
          <p:cNvSpPr>
            <a:spLocks noGrp="1"/>
          </p:cNvSpPr>
          <p:nvPr>
            <p:ph type="title"/>
          </p:nvPr>
        </p:nvSpPr>
        <p:spPr>
          <a:xfrm>
            <a:off x="179512" y="0"/>
            <a:ext cx="8424936" cy="1124744"/>
          </a:xfrm>
        </p:spPr>
        <p:txBody>
          <a:bodyPr/>
          <a:lstStyle/>
          <a:p>
            <a:r>
              <a:rPr lang="sr-Latn-RS" sz="3200" b="1" dirty="0" smtClean="0"/>
              <a:t>LOOK WHAT WE MADE </a:t>
            </a:r>
            <a:r>
              <a:rPr lang="sr-Latn-RS" sz="3200" b="1" dirty="0" smtClean="0"/>
              <a:t>TOGETHER</a:t>
            </a:r>
            <a:r>
              <a:rPr lang="sr-Latn-RS" sz="3200" b="1" dirty="0" smtClean="0"/>
              <a:t>!</a:t>
            </a:r>
            <a:br>
              <a:rPr lang="sr-Latn-RS" sz="3200" b="1" dirty="0" smtClean="0"/>
            </a:br>
            <a:r>
              <a:rPr lang="en-US" sz="3200" b="1" dirty="0" smtClean="0"/>
              <a:t>The </a:t>
            </a:r>
            <a:r>
              <a:rPr lang="en-US" sz="3200" b="1" dirty="0"/>
              <a:t>ship of friendship</a:t>
            </a:r>
            <a:endParaRPr lang="sr-Cyrl-RS" sz="3200" dirty="0"/>
          </a:p>
        </p:txBody>
      </p:sp>
      <p:pic>
        <p:nvPicPr>
          <p:cNvPr id="3074" name="Picture 2" descr="C:\Users\FUJITSU\Desktop\abc9936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83260"/>
            <a:ext cx="4248473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UJITSU\Desktop\bc11152a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20563"/>
            <a:ext cx="4104456" cy="3575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6563" y="536689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err="1" smtClean="0"/>
              <a:t>Poland</a:t>
            </a:r>
            <a:endParaRPr lang="sr-Cyrl-R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234888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sp>
        <p:nvSpPr>
          <p:cNvPr id="7" name="TextBox 6"/>
          <p:cNvSpPr txBox="1"/>
          <p:nvPr/>
        </p:nvSpPr>
        <p:spPr>
          <a:xfrm>
            <a:off x="6098510" y="1321507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err="1" smtClean="0"/>
              <a:t>Turkey</a:t>
            </a:r>
            <a:endParaRPr lang="sr-Cyrl-RS" sz="3200" b="1" dirty="0"/>
          </a:p>
        </p:txBody>
      </p:sp>
    </p:spTree>
    <p:extLst>
      <p:ext uri="{BB962C8B-B14F-4D97-AF65-F5344CB8AC3E}">
        <p14:creationId xmlns:p14="http://schemas.microsoft.com/office/powerpoint/2010/main" val="141105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слов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6048672" cy="1054250"/>
          </a:xfrm>
        </p:spPr>
        <p:txBody>
          <a:bodyPr/>
          <a:lstStyle/>
          <a:p>
            <a:r>
              <a:rPr lang="en-US" sz="4000" b="1" dirty="0"/>
              <a:t>The ship of friendship</a:t>
            </a:r>
            <a:endParaRPr lang="sr-Cyrl-RS" sz="4000" dirty="0"/>
          </a:p>
        </p:txBody>
      </p:sp>
      <p:pic>
        <p:nvPicPr>
          <p:cNvPr id="4099" name="Picture 3" descr="C:\Users\FUJITSU\Desktop\b2c221a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6552728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20272" y="335699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err="1" smtClean="0"/>
              <a:t>Romania</a:t>
            </a:r>
            <a:endParaRPr lang="sr-Cyrl-RS" sz="3200" b="1" dirty="0"/>
          </a:p>
        </p:txBody>
      </p:sp>
    </p:spTree>
    <p:extLst>
      <p:ext uri="{BB962C8B-B14F-4D97-AF65-F5344CB8AC3E}">
        <p14:creationId xmlns:p14="http://schemas.microsoft.com/office/powerpoint/2010/main" val="2526374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слов 2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912768" cy="792088"/>
          </a:xfrm>
        </p:spPr>
        <p:txBody>
          <a:bodyPr/>
          <a:lstStyle/>
          <a:p>
            <a:r>
              <a:rPr lang="en-US" sz="4400" b="1" dirty="0"/>
              <a:t>The ship of friendship</a:t>
            </a:r>
            <a:endParaRPr lang="sr-Cyrl-RS" sz="4400" dirty="0"/>
          </a:p>
        </p:txBody>
      </p:sp>
      <p:pic>
        <p:nvPicPr>
          <p:cNvPr id="5122" name="Picture 2" descr="C:\Users\FUJITSU\Desktop\b011741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5616624" cy="5515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4248" y="3132256"/>
            <a:ext cx="18409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err="1" smtClean="0"/>
              <a:t>Serbia</a:t>
            </a:r>
            <a:r>
              <a:rPr lang="sr-Latn-RS" sz="3200" b="1" dirty="0" smtClean="0"/>
              <a:t> - Jagodina</a:t>
            </a:r>
            <a:endParaRPr lang="sr-Cyrl-RS" sz="3200" b="1" dirty="0"/>
          </a:p>
        </p:txBody>
      </p:sp>
    </p:spTree>
    <p:extLst>
      <p:ext uri="{BB962C8B-B14F-4D97-AF65-F5344CB8AC3E}">
        <p14:creationId xmlns:p14="http://schemas.microsoft.com/office/powerpoint/2010/main" val="2136692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рди повез">
  <a:themeElements>
    <a:clrScheme name="Основно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врди повез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рди повез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238</TotalTime>
  <Words>543</Words>
  <Application>Microsoft Office PowerPoint</Application>
  <PresentationFormat>Пројекција на екрану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Наслови слајдова</vt:lpstr>
      </vt:variant>
      <vt:variant>
        <vt:i4>20</vt:i4>
      </vt:variant>
    </vt:vector>
  </HeadingPairs>
  <TitlesOfParts>
    <vt:vector size="21" baseType="lpstr">
      <vt:lpstr>Тврди повез</vt:lpstr>
      <vt:lpstr>Origami Magic</vt:lpstr>
      <vt:lpstr>Origami Magic</vt:lpstr>
      <vt:lpstr>Origami Magic</vt:lpstr>
      <vt:lpstr>Project - step by step </vt:lpstr>
      <vt:lpstr>Project - step by step </vt:lpstr>
      <vt:lpstr>Project - step by step </vt:lpstr>
      <vt:lpstr>LOOK WHAT WE MADE TOGETHER! The ship of friendship</vt:lpstr>
      <vt:lpstr>The ship of friendship</vt:lpstr>
      <vt:lpstr>The ship of friendship</vt:lpstr>
      <vt:lpstr>The ship of friendship</vt:lpstr>
      <vt:lpstr>Animals </vt:lpstr>
      <vt:lpstr>Animals </vt:lpstr>
      <vt:lpstr>Animals </vt:lpstr>
      <vt:lpstr>Animals </vt:lpstr>
      <vt:lpstr>Animals </vt:lpstr>
      <vt:lpstr>An idea more…</vt:lpstr>
      <vt:lpstr>Origami Magic</vt:lpstr>
      <vt:lpstr>Origami Magic</vt:lpstr>
      <vt:lpstr>Origami Magic</vt:lpstr>
      <vt:lpstr>Origami Magic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Origami Magic</dc:title>
  <dc:creator>FUJITSU</dc:creator>
  <cp:lastModifiedBy>FUJITSU</cp:lastModifiedBy>
  <cp:revision>34</cp:revision>
  <dcterms:created xsi:type="dcterms:W3CDTF">2016-11-05T08:13:30Z</dcterms:created>
  <dcterms:modified xsi:type="dcterms:W3CDTF">2016-11-05T18:47:22Z</dcterms:modified>
</cp:coreProperties>
</file>