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7" r:id="rId10"/>
    <p:sldId id="270" r:id="rId11"/>
    <p:sldId id="269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E205BA4-FA2B-4A8A-9C68-F222E4AED2E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A63D3C2-48DC-4D0F-80FD-037EAD368A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1728191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Kauno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Milikonių</a:t>
            </a:r>
            <a:r>
              <a:rPr lang="lt-L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</a:t>
            </a:r>
            <a:r>
              <a:rPr lang="lt-LT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gimnazija</a:t>
            </a:r>
            <a: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696" y="2708920"/>
            <a:ext cx="6264696" cy="3456384"/>
          </a:xfrm>
        </p:spPr>
        <p:txBody>
          <a:bodyPr>
            <a:normAutofit/>
          </a:bodyPr>
          <a:lstStyle/>
          <a:p>
            <a:pPr algn="ctr">
              <a:lnSpc>
                <a:spcPct val="95000"/>
              </a:lnSpc>
              <a:spcBef>
                <a:spcPct val="0"/>
              </a:spcBef>
              <a:defRPr/>
            </a:pPr>
            <a:r>
              <a:rPr lang="lt-LT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“KUR DINGSTA NUKRITĘ MEDŽIŲ LAPAI</a:t>
            </a:r>
            <a:r>
              <a:rPr lang="lt-LT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>
              <a:lnSpc>
                <a:spcPct val="95000"/>
              </a:lnSpc>
              <a:spcBef>
                <a:spcPct val="0"/>
              </a:spcBef>
              <a:defRPr/>
            </a:pPr>
            <a:endParaRPr lang="lt-LT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defRPr/>
            </a:pPr>
            <a:r>
              <a:rPr lang="lt-LT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	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defRPr/>
            </a:pPr>
            <a:r>
              <a:rPr lang="lt-LT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lt-LT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Darbą atliko: 5 kl. mokiniai			Darbo vadovė: L. Razbadauskytė</a:t>
            </a:r>
          </a:p>
          <a:p>
            <a:pPr algn="r">
              <a:lnSpc>
                <a:spcPct val="95000"/>
              </a:lnSpc>
              <a:spcBef>
                <a:spcPct val="0"/>
              </a:spcBef>
              <a:defRPr/>
            </a:pPr>
            <a:r>
              <a:rPr lang="lt-LT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                      biologijos mokytoja</a:t>
            </a:r>
          </a:p>
          <a:p>
            <a:pPr algn="just">
              <a:lnSpc>
                <a:spcPct val="95000"/>
              </a:lnSpc>
              <a:spcBef>
                <a:spcPct val="0"/>
              </a:spcBef>
              <a:defRPr/>
            </a:pPr>
            <a:endParaRPr lang="lt-LT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defRPr/>
            </a:pPr>
            <a:endParaRPr lang="lt-LT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5000"/>
              </a:lnSpc>
              <a:spcBef>
                <a:spcPct val="0"/>
              </a:spcBef>
              <a:defRPr/>
            </a:pPr>
            <a:r>
              <a:rPr lang="lt-LT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Kaunas  2021 </a:t>
            </a:r>
            <a:endParaRPr lang="lt-LT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kl. MOKINIŲ KŪRYBINIŲ DARBŲ PARODA „ŽIEDUOTOSIOS KIRMĖLĖS“</a:t>
            </a:r>
          </a:p>
        </p:txBody>
      </p:sp>
      <p:pic>
        <p:nvPicPr>
          <p:cNvPr id="8194" name="Picture 2" descr="C:\Users\Laima\Desktop\20211124_1049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354457" y="2486302"/>
            <a:ext cx="4811350" cy="309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60" y="1628800"/>
            <a:ext cx="3768376" cy="48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4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 kl. MOKINIŲ KŪRYBINIŲ DARBŲ PARODA „ŽIEDUOTOSIOS KIRMĖLĖS“</a:t>
            </a:r>
          </a:p>
        </p:txBody>
      </p:sp>
      <p:pic>
        <p:nvPicPr>
          <p:cNvPr id="7170" name="Picture 2" descr="C:\Users\Laima\Desktop\kirmėlė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556792"/>
            <a:ext cx="7838585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57581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AČIŪ UŽ DĖMESĮ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Vaizdo rezultatas pagal u&amp;zcaron;klaus&amp;aogon; „sliekai kompostui“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916832"/>
            <a:ext cx="3888432" cy="2603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b="1" dirty="0" smtClean="0">
                <a:solidFill>
                  <a:schemeClr val="tx1"/>
                </a:solidFill>
              </a:rPr>
              <a:t>ĮVADAS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t-LT" dirty="0" smtClean="0"/>
              <a:t>Per gamtos pamoką kalbėjome, kur dingsta nukritę ant žemės lapai, kad jais minta sliekai, kirmėlės, šimtakojai ir kiti organizmai, vadinami skaidytojais. </a:t>
            </a:r>
          </a:p>
          <a:p>
            <a:r>
              <a:rPr lang="lt-LT" dirty="0" smtClean="0"/>
              <a:t>Vienam iš klasės draugų kilo klausimas, ar mūsų mokyklos kieme gyvena skaidytojai. </a:t>
            </a:r>
          </a:p>
          <a:p>
            <a:r>
              <a:rPr lang="lt-LT" dirty="0" smtClean="0"/>
              <a:t>Ir mes kartu su mokytoja nusprendėme išsiaiškinti, ar mokyklos teritorijoje gyvena skaidytojai.</a:t>
            </a:r>
            <a:endParaRPr lang="en-US" dirty="0"/>
          </a:p>
        </p:txBody>
      </p:sp>
      <p:pic>
        <p:nvPicPr>
          <p:cNvPr id="5" name="Content Placeholder 4" descr="http://www.silutesetazinios.lt/wp-content/uploads/2011/09/ruduo-medzio-lapas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484784"/>
            <a:ext cx="4038600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TYRIMO TIKSLAI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1. Išsiaiškinti, kokie skaidytojai gyvena mokyklos teritorijoje.</a:t>
            </a:r>
          </a:p>
          <a:p>
            <a:r>
              <a:rPr lang="lt-LT" dirty="0" smtClean="0"/>
              <a:t> 2. Ar mokyklos kiemo žemėje yra skaidytojų.</a:t>
            </a:r>
          </a:p>
          <a:p>
            <a:endParaRPr lang="en-US" dirty="0"/>
          </a:p>
        </p:txBody>
      </p:sp>
      <p:pic>
        <p:nvPicPr>
          <p:cNvPr id="1026" name="Picture 2" descr="C:\Users\Laima\Desktop\2021 m.milikoniai\darni mokykla\sliekų gaudyklės\20191023_1021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39552" y="4581128"/>
            <a:ext cx="2889515" cy="162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aima\Desktop\2021 m.milikoniai\darni mokykla\sliekų gaudyklės\20191023_1021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708" y="4725144"/>
            <a:ext cx="278740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aima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75392" y="1798314"/>
            <a:ext cx="2504007" cy="187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TYRIMO METODIKA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35288" cy="45720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Tyrimas atliktas 2021 metų spalio mėnesį  Kauno Milikonių progimnazijos kiemo teritorijoje ir gamtos kabinete. </a:t>
            </a:r>
          </a:p>
          <a:p>
            <a:r>
              <a:rPr lang="lt-LT" dirty="0" smtClean="0"/>
              <a:t>Per gamtos pamoką perpjovę per pusę bulves, išskaptavome jų vidų ir padarėme tarpą skaidytojams įlįsti, po to persmeigėme jas pagaliukais.</a:t>
            </a:r>
          </a:p>
        </p:txBody>
      </p:sp>
      <p:pic>
        <p:nvPicPr>
          <p:cNvPr id="2050" name="Picture 2" descr="C:\Users\Laima\Desktop\bulvė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38162" y="2086774"/>
            <a:ext cx="3657600" cy="274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TYRIMO METODIKA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lt-LT" dirty="0" smtClean="0"/>
              <a:t>Nunešėme į mokyklos kiemą ir iškasėme duobutes, į jas įdėjome bulves, po to uždengėme lapais.</a:t>
            </a:r>
          </a:p>
          <a:p>
            <a:r>
              <a:rPr lang="lt-LT" dirty="0"/>
              <a:t>Palikome trims savaitėms.</a:t>
            </a:r>
          </a:p>
          <a:p>
            <a:r>
              <a:rPr lang="lt-LT" dirty="0"/>
              <a:t> (Tyrimas atliktas remiantis užduotimi iš 5 klasės gamtos mokslų pratybų sąsiuvinio).</a:t>
            </a:r>
          </a:p>
          <a:p>
            <a:endParaRPr lang="en-US" dirty="0"/>
          </a:p>
        </p:txBody>
      </p:sp>
      <p:pic>
        <p:nvPicPr>
          <p:cNvPr id="2050" name="Picture 2" descr="C:\Users\Vartotojass\Desktop\20161019_12334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373216"/>
            <a:ext cx="1656184" cy="1334941"/>
          </a:xfrm>
          <a:prstGeom prst="rect">
            <a:avLst/>
          </a:prstGeom>
          <a:noFill/>
        </p:spPr>
      </p:pic>
      <p:pic>
        <p:nvPicPr>
          <p:cNvPr id="3075" name="Picture 3" descr="C:\Users\Laima\Desktop\bulvė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25292" y="1999644"/>
            <a:ext cx="3536826" cy="2651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TYRIMO METODIKA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28800"/>
            <a:ext cx="4176464" cy="4572000"/>
          </a:xfrm>
        </p:spPr>
        <p:txBody>
          <a:bodyPr>
            <a:normAutofit/>
          </a:bodyPr>
          <a:lstStyle/>
          <a:p>
            <a:r>
              <a:rPr lang="lt-LT" dirty="0" smtClean="0"/>
              <a:t>Po 3 savaičių prie mokyklos kiemo teritorijoje apžiūėjome bulves.</a:t>
            </a:r>
          </a:p>
          <a:p>
            <a:r>
              <a:rPr lang="lt-LT" dirty="0"/>
              <a:t>Kitos bulvės buvo tuščios</a:t>
            </a:r>
            <a:r>
              <a:rPr lang="lt-LT" dirty="0" smtClean="0"/>
              <a:t>.</a:t>
            </a:r>
            <a:endParaRPr lang="lt-LT" dirty="0"/>
          </a:p>
          <a:p>
            <a:r>
              <a:rPr lang="lt-LT" dirty="0"/>
              <a:t> Tuščias bulves apžiūrėję palikome toliau mokyklos  kieme</a:t>
            </a:r>
          </a:p>
          <a:p>
            <a:endParaRPr lang="lt-LT" dirty="0" smtClean="0"/>
          </a:p>
          <a:p>
            <a:endParaRPr lang="en-US" dirty="0"/>
          </a:p>
        </p:txBody>
      </p:sp>
      <p:pic>
        <p:nvPicPr>
          <p:cNvPr id="4099" name="Picture 3" descr="C:\Users\Vartotojass\Desktop\Camera\20161121_13171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1872208" cy="2140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Tyrimo rezultatai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3935288" cy="4572000"/>
          </a:xfrm>
        </p:spPr>
        <p:txBody>
          <a:bodyPr>
            <a:normAutofit/>
          </a:bodyPr>
          <a:lstStyle/>
          <a:p>
            <a:r>
              <a:rPr lang="lt-LT" dirty="0" smtClean="0"/>
              <a:t>Po 3 savaičių radome skaidytojus sliekus.</a:t>
            </a:r>
          </a:p>
          <a:p>
            <a:r>
              <a:rPr lang="lt-LT" dirty="0" smtClean="0"/>
              <a:t>Kai kurios bulvės buvo tuščios. Plika akimi matėsi, kaip jau buvo pasidarbavusios bakterijos – bulvės puvo.</a:t>
            </a:r>
            <a:endParaRPr lang="en-US" dirty="0"/>
          </a:p>
        </p:txBody>
      </p:sp>
      <p:pic>
        <p:nvPicPr>
          <p:cNvPr id="5122" name="Picture 2" descr="C:\Users\Laima\Desktop\2021 m.milikoniai\darni mokykla\sliekų gaudyklės\20201111_12060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391024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Laima\Desktop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365104"/>
            <a:ext cx="3240360" cy="24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Išvados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Mokyklos teritorijoje gyvena skaidytojai: bakterijos, grybai, sliekai.</a:t>
            </a:r>
          </a:p>
          <a:p>
            <a:endParaRPr lang="lt-LT" dirty="0" smtClean="0"/>
          </a:p>
          <a:p>
            <a:r>
              <a:rPr lang="lt-LT" dirty="0" smtClean="0"/>
              <a:t>Mokyklos kiemo žemėje yra skaidytojų: sliekų</a:t>
            </a:r>
            <a:endParaRPr lang="en-US" dirty="0"/>
          </a:p>
        </p:txBody>
      </p:sp>
      <p:pic>
        <p:nvPicPr>
          <p:cNvPr id="5" name="fancybox-img" descr="Sliekas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3384376" cy="34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5 kl. MOKINIŲ KŪRYBINIŲ DARBŲ PARODA „ŽIEDUOTOSIOS KIRMĖLĖS“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3863280" cy="4572000"/>
          </a:xfrm>
        </p:spPr>
        <p:txBody>
          <a:bodyPr>
            <a:normAutofit lnSpcReduction="10000"/>
          </a:bodyPr>
          <a:lstStyle/>
          <a:p>
            <a:r>
              <a:rPr lang="lt-LT" dirty="0" smtClean="0"/>
              <a:t>Mokiniaia gamino iš antrinių žaliavų bei organinių medžiagų(naudojo obuolius, bulves, morkas, kopūsto lapą, šakeles, vynuoges, pupeles, mandarinus  ir kt. žieduotas kirmėlytes.</a:t>
            </a:r>
          </a:p>
          <a:p>
            <a:r>
              <a:rPr lang="lt-LT" dirty="0" smtClean="0">
                <a:solidFill>
                  <a:srgbClr val="FF0000"/>
                </a:solidFill>
              </a:rPr>
              <a:t>Nuotraukas gražiai fotografuoja vokiečių mokytoją</a:t>
            </a:r>
            <a:r>
              <a:rPr lang="lt-LT" dirty="0" smtClean="0">
                <a:solidFill>
                  <a:srgbClr val="FF000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147" name="Picture 3" descr="C:\Users\Laima\Desktop\sliek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918347" y="2498477"/>
            <a:ext cx="4691681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148064" y="3140968"/>
            <a:ext cx="2779784" cy="303123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94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99</TotalTime>
  <Words>312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Oriel</vt:lpstr>
      <vt:lpstr>Kauno Milikonių progimnazija </vt:lpstr>
      <vt:lpstr>ĮVADAS</vt:lpstr>
      <vt:lpstr>TYRIMO TIKSLAI</vt:lpstr>
      <vt:lpstr>TYRIMO METODIKA</vt:lpstr>
      <vt:lpstr>TYRIMO METODIKA</vt:lpstr>
      <vt:lpstr>TYRIMO METODIKA</vt:lpstr>
      <vt:lpstr>Tyrimo rezultatai</vt:lpstr>
      <vt:lpstr>Išvados </vt:lpstr>
      <vt:lpstr>5 kl. MOKINIŲ KŪRYBINIŲ DARBŲ PARODA „ŽIEDUOTOSIOS KIRMĖLĖS“</vt:lpstr>
      <vt:lpstr>5 kl. MOKINIŲ KŪRYBINIŲ DARBŲ PARODA „ŽIEDUOTOSIOS KIRMĖLĖS“</vt:lpstr>
      <vt:lpstr>5 kl. MOKINIŲ KŪRYBINIŲ DARBŲ PARODA „ŽIEDUOTOSIOS KIRMĖLĖS“</vt:lpstr>
      <vt:lpstr>AČIŪ UŽ DĖMESĮ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Kauno Simono Daukanto progimnazija</dc:title>
  <dc:creator>Vartotojass</dc:creator>
  <cp:lastModifiedBy>Laima</cp:lastModifiedBy>
  <cp:revision>16</cp:revision>
  <dcterms:created xsi:type="dcterms:W3CDTF">2016-11-22T10:02:59Z</dcterms:created>
  <dcterms:modified xsi:type="dcterms:W3CDTF">2021-11-24T17:52:22Z</dcterms:modified>
</cp:coreProperties>
</file>