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C2730FE-A579-444F-BE60-1202F89D54E5}" type="datetimeFigureOut">
              <a:rPr lang="lt-LT" smtClean="0"/>
              <a:t>2021-04-08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F46E87-96AD-4E87-84B5-79F1C5AE7200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71" y="476672"/>
            <a:ext cx="7772400" cy="1780108"/>
          </a:xfrm>
        </p:spPr>
        <p:txBody>
          <a:bodyPr/>
          <a:lstStyle/>
          <a:p>
            <a:r>
              <a:rPr lang="lt-LT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Globas water day</a:t>
            </a:r>
            <a:endParaRPr lang="lt-L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681">
            <a:off x="998205" y="3428143"/>
            <a:ext cx="4067845" cy="254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35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filtered and can be drinking water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488630" cy="348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66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to wash stairs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4954365" cy="320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5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52728"/>
          </a:xfrm>
        </p:spPr>
        <p:txBody>
          <a:bodyPr/>
          <a:lstStyle/>
          <a:p>
            <a:r>
              <a:rPr lang="lt-LT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 </a:t>
            </a:r>
            <a:r>
              <a:rPr lang="lt-LT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your attention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94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1772816"/>
            <a:ext cx="7668840" cy="4353347"/>
          </a:xfrm>
        </p:spPr>
        <p:txBody>
          <a:bodyPr/>
          <a:lstStyle/>
          <a:p>
            <a:r>
              <a:rPr lang="en-US" dirty="0"/>
              <a:t>Rainwater can be caught by watering the </a:t>
            </a:r>
            <a:r>
              <a:rPr lang="en-US" dirty="0" smtClean="0"/>
              <a:t>gardens</a:t>
            </a:r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rainwater can be used: 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178152" cy="28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for car washing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4660"/>
            <a:ext cx="504056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53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to wash clothes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329238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5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to drink cattle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5410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04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7592" cy="1440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to wash dishes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5715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3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to wash outdoor decorations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948123" cy="34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8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to wash animals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4862315" cy="364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Rainwater can be used to irrigate lawns</a:t>
            </a:r>
            <a:endParaRPr lang="lt-L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4588646" cy="33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64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87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Globas water day</vt:lpstr>
      <vt:lpstr>Where rainwater can be used: </vt:lpstr>
      <vt:lpstr>Rainwater can be used for car washing</vt:lpstr>
      <vt:lpstr>Rainwater can be used to wash clothes</vt:lpstr>
      <vt:lpstr>Rainwater can be used to drink cattle</vt:lpstr>
      <vt:lpstr>Rainwater can be used to wash dishes</vt:lpstr>
      <vt:lpstr>Rainwater can be used to wash outdoor decorations</vt:lpstr>
      <vt:lpstr>Rainwater can be used to wash animals</vt:lpstr>
      <vt:lpstr>Rainwater can be used to irrigate lawns</vt:lpstr>
      <vt:lpstr>Rainwater can be filtered and can be drinking water</vt:lpstr>
      <vt:lpstr>Rainwater can be used to wash stairs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Globas water day</dc:title>
  <dc:creator>Windows User</dc:creator>
  <cp:lastModifiedBy>Windows User</cp:lastModifiedBy>
  <cp:revision>3</cp:revision>
  <dcterms:created xsi:type="dcterms:W3CDTF">2021-04-08T20:04:33Z</dcterms:created>
  <dcterms:modified xsi:type="dcterms:W3CDTF">2021-04-08T20:29:47Z</dcterms:modified>
</cp:coreProperties>
</file>