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6" r:id="rId3"/>
    <p:sldId id="275" r:id="rId4"/>
    <p:sldId id="258" r:id="rId5"/>
    <p:sldId id="259" r:id="rId6"/>
    <p:sldId id="260" r:id="rId7"/>
    <p:sldId id="261" r:id="rId8"/>
    <p:sldId id="262" r:id="rId9"/>
    <p:sldId id="263" r:id="rId10"/>
    <p:sldId id="27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66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dirty="0"/>
              <a:t>Kliknij, aby edytować styl wzorca podtytułu</a:t>
            </a:r>
            <a:endParaRPr kumimoji="0" lang="en-US" dirty="0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AC155-9663-4CCA-9CD4-AE4E92073925}" type="datetimeFigureOut">
              <a:rPr lang="pl-PL" smtClean="0"/>
              <a:t>08.06.2021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BFAAEB0-DC85-442D-A8E9-3FB059D93FD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AC155-9663-4CCA-9CD4-AE4E92073925}" type="datetimeFigureOut">
              <a:rPr lang="pl-PL" smtClean="0"/>
              <a:t>08.06.2021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AEB0-DC85-442D-A8E9-3FB059D93FD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AC155-9663-4CCA-9CD4-AE4E92073925}" type="datetimeFigureOut">
              <a:rPr lang="pl-PL" smtClean="0"/>
              <a:t>08.06.2021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AEB0-DC85-442D-A8E9-3FB059D93FD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AC155-9663-4CCA-9CD4-AE4E92073925}" type="datetimeFigureOut">
              <a:rPr lang="pl-PL" smtClean="0"/>
              <a:t>08.06.2021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BFAAEB0-DC85-442D-A8E9-3FB059D93FD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AC155-9663-4CCA-9CD4-AE4E92073925}" type="datetimeFigureOut">
              <a:rPr lang="pl-PL" smtClean="0"/>
              <a:t>08.06.2021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AEB0-DC85-442D-A8E9-3FB059D93FD7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AC155-9663-4CCA-9CD4-AE4E92073925}" type="datetimeFigureOut">
              <a:rPr lang="pl-PL" smtClean="0"/>
              <a:t>08.06.2021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AEB0-DC85-442D-A8E9-3FB059D93FD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AC155-9663-4CCA-9CD4-AE4E92073925}" type="datetimeFigureOut">
              <a:rPr lang="pl-PL" smtClean="0"/>
              <a:t>08.06.2021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BFAAEB0-DC85-442D-A8E9-3FB059D93FD7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AC155-9663-4CCA-9CD4-AE4E92073925}" type="datetimeFigureOut">
              <a:rPr lang="pl-PL" smtClean="0"/>
              <a:t>08.06.2021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AEB0-DC85-442D-A8E9-3FB059D93FD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AC155-9663-4CCA-9CD4-AE4E92073925}" type="datetimeFigureOut">
              <a:rPr lang="pl-PL" smtClean="0"/>
              <a:t>08.06.2021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AEB0-DC85-442D-A8E9-3FB059D93FD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AC155-9663-4CCA-9CD4-AE4E92073925}" type="datetimeFigureOut">
              <a:rPr lang="pl-PL" smtClean="0"/>
              <a:t>08.06.2021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AEB0-DC85-442D-A8E9-3FB059D93FD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AC155-9663-4CCA-9CD4-AE4E92073925}" type="datetimeFigureOut">
              <a:rPr lang="pl-PL" smtClean="0"/>
              <a:t>08.06.2021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AEB0-DC85-442D-A8E9-3FB059D93FD7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dirty="0"/>
              <a:t>Kliknij, aby edytować style wzorca tekstu</a:t>
            </a:r>
          </a:p>
          <a:p>
            <a:pPr lvl="1" eaLnBrk="1" latinLnBrk="0" hangingPunct="1"/>
            <a:r>
              <a:rPr kumimoji="0" lang="pl-PL" dirty="0"/>
              <a:t>Drugi poziom</a:t>
            </a:r>
          </a:p>
          <a:p>
            <a:pPr lvl="2" eaLnBrk="1" latinLnBrk="0" hangingPunct="1"/>
            <a:r>
              <a:rPr kumimoji="0" lang="pl-PL" dirty="0"/>
              <a:t>Trzeci poziom</a:t>
            </a:r>
          </a:p>
          <a:p>
            <a:pPr lvl="3" eaLnBrk="1" latinLnBrk="0" hangingPunct="1"/>
            <a:r>
              <a:rPr kumimoji="0" lang="pl-PL" dirty="0"/>
              <a:t>Czwarty poziom</a:t>
            </a:r>
          </a:p>
          <a:p>
            <a:pPr lvl="4" eaLnBrk="1" latinLnBrk="0" hangingPunct="1"/>
            <a:r>
              <a:rPr kumimoji="0" lang="pl-PL" dirty="0"/>
              <a:t>Piąty poziom</a:t>
            </a:r>
            <a:endParaRPr kumimoji="0" lang="en-US" dirty="0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AAC155-9663-4CCA-9CD4-AE4E92073925}" type="datetimeFigureOut">
              <a:rPr lang="pl-PL" smtClean="0"/>
              <a:t>08.06.2021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BFAAEB0-DC85-442D-A8E9-3FB059D93FD7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dirty="0"/>
              <a:t>Kliknij, aby edytować styl</a:t>
            </a:r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1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schemeClr val="tx1"/>
                </a:solidFill>
              </a:rPr>
              <a:t>Prezentacja o Polsce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 err="1">
                <a:solidFill>
                  <a:schemeClr val="tx1"/>
                </a:solidFill>
              </a:rPr>
              <a:t>Presentation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about</a:t>
            </a:r>
            <a:r>
              <a:rPr lang="pl-PL" dirty="0">
                <a:solidFill>
                  <a:schemeClr val="tx1"/>
                </a:solidFill>
              </a:rPr>
              <a:t> Poland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Emilka Eljasz</a:t>
            </a:r>
          </a:p>
        </p:txBody>
      </p:sp>
      <p:sp>
        <p:nvSpPr>
          <p:cNvPr id="30722" name="AutoShape 2" descr="Fototapeta Flaga Anglii • Pixers® - Żyjemy by zmieniać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724" name="AutoShape 4" descr="Fototapeta Flaga Anglii • Pixers® - Żyjemy by zmieniać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7" name="Obraz 6" descr="800px-flag-of-the-united-26b998c,730,0,0,0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71398" y="1844825"/>
            <a:ext cx="2520280" cy="1584176"/>
          </a:xfrm>
          <a:prstGeom prst="rect">
            <a:avLst/>
          </a:prstGeom>
        </p:spPr>
      </p:pic>
      <p:pic>
        <p:nvPicPr>
          <p:cNvPr id="8" name="Obraz 7" descr="250px-Flag_of_Poland_(normative).svg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39683" y="1844824"/>
            <a:ext cx="2520280" cy="1584176"/>
          </a:xfrm>
          <a:prstGeom prst="rect">
            <a:avLst/>
          </a:prstGeom>
        </p:spPr>
      </p:pic>
      <p:sp>
        <p:nvSpPr>
          <p:cNvPr id="9" name="Strzałka w dół 8"/>
          <p:cNvSpPr/>
          <p:nvPr/>
        </p:nvSpPr>
        <p:spPr>
          <a:xfrm rot="19146791">
            <a:off x="467544" y="280861"/>
            <a:ext cx="1368152" cy="1368152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 w dół 11"/>
          <p:cNvSpPr/>
          <p:nvPr/>
        </p:nvSpPr>
        <p:spPr>
          <a:xfrm>
            <a:off x="6815514" y="188640"/>
            <a:ext cx="432048" cy="1296144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Strzałka w dół 12"/>
          <p:cNvSpPr/>
          <p:nvPr/>
        </p:nvSpPr>
        <p:spPr>
          <a:xfrm rot="2421584">
            <a:off x="2763951" y="280182"/>
            <a:ext cx="1368152" cy="136815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ole tekstowe 13"/>
          <p:cNvSpPr txBox="1"/>
          <p:nvPr/>
        </p:nvSpPr>
        <p:spPr>
          <a:xfrm>
            <a:off x="1134736" y="1484784"/>
            <a:ext cx="235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Wersja polskojęzyczna</a:t>
            </a:r>
          </a:p>
        </p:txBody>
      </p:sp>
      <p:sp>
        <p:nvSpPr>
          <p:cNvPr id="16" name="pole tekstowe 15"/>
          <p:cNvSpPr txBox="1"/>
          <p:nvPr/>
        </p:nvSpPr>
        <p:spPr>
          <a:xfrm>
            <a:off x="6206889" y="1484784"/>
            <a:ext cx="1649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/>
              <a:t>English</a:t>
            </a:r>
            <a:r>
              <a:rPr lang="pl-PL" dirty="0"/>
              <a:t> </a:t>
            </a:r>
            <a:r>
              <a:rPr lang="pl-PL" dirty="0" err="1"/>
              <a:t>version</a:t>
            </a:r>
            <a:endParaRPr lang="pl-PL" dirty="0"/>
          </a:p>
        </p:txBody>
      </p:sp>
      <p:sp>
        <p:nvSpPr>
          <p:cNvPr id="17" name="Strzałka w dół 16"/>
          <p:cNvSpPr/>
          <p:nvPr/>
        </p:nvSpPr>
        <p:spPr>
          <a:xfrm rot="19146791">
            <a:off x="5199259" y="280861"/>
            <a:ext cx="1368152" cy="1368152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Strzałka w dół 17"/>
          <p:cNvSpPr/>
          <p:nvPr/>
        </p:nvSpPr>
        <p:spPr>
          <a:xfrm rot="2421584">
            <a:off x="7495666" y="280182"/>
            <a:ext cx="1368152" cy="136815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>
            <a:hlinkClick r:id="rId2" action="ppaction://hlinksldjump"/>
          </p:cNvPr>
          <p:cNvSpPr/>
          <p:nvPr/>
        </p:nvSpPr>
        <p:spPr>
          <a:xfrm>
            <a:off x="2483768" y="2348880"/>
            <a:ext cx="4320480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Kliknij Na Mnie a wrócisz na sam początek</a:t>
            </a: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 rot="10800000" flipV="1">
            <a:off x="2483768" y="2348880"/>
            <a:ext cx="4320480" cy="611076"/>
          </a:xfrm>
          <a:prstGeom prst="rect">
            <a:avLst/>
          </a:prstGeom>
          <a:solidFill>
            <a:srgbClr val="F8F9FA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1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itchFamily="34" charset="0"/>
              </a:rPr>
              <a:t>Click</a:t>
            </a:r>
            <a:r>
              <a:rPr kumimoji="0" lang="pl-PL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itchFamily="34" charset="0"/>
              </a:rPr>
              <a:t> on Me and </a:t>
            </a:r>
            <a:r>
              <a:rPr kumimoji="0" lang="pl-PL" sz="21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itchFamily="34" charset="0"/>
              </a:rPr>
              <a:t>you</a:t>
            </a:r>
            <a:r>
              <a:rPr kumimoji="0" lang="pl-PL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itchFamily="34" charset="0"/>
              </a:rPr>
              <a:t> will be back to </a:t>
            </a:r>
            <a:r>
              <a:rPr kumimoji="0" lang="pl-PL" sz="21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itchFamily="34" charset="0"/>
              </a:rPr>
              <a:t>the</a:t>
            </a:r>
            <a:r>
              <a:rPr kumimoji="0" lang="pl-PL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itchFamily="34" charset="0"/>
              </a:rPr>
              <a:t> </a:t>
            </a:r>
            <a:r>
              <a:rPr kumimoji="0" lang="pl-PL" sz="21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itchFamily="34" charset="0"/>
              </a:rPr>
              <a:t>beginning</a:t>
            </a:r>
            <a:r>
              <a:rPr kumimoji="0" lang="pl-PL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itchFamily="34" charset="0"/>
              </a:rPr>
              <a:t> of </a:t>
            </a:r>
            <a:r>
              <a:rPr kumimoji="0" lang="pl-PL" sz="21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itchFamily="34" charset="0"/>
              </a:rPr>
              <a:t>presentation</a:t>
            </a:r>
            <a:r>
              <a:rPr kumimoji="0" lang="pl-PL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Interesting</a:t>
            </a:r>
            <a:r>
              <a:rPr lang="pl-PL" dirty="0"/>
              <a:t> </a:t>
            </a:r>
            <a:r>
              <a:rPr lang="pl-PL" dirty="0" err="1"/>
              <a:t>facts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Poland is in the center of Europe</a:t>
            </a:r>
            <a:r>
              <a:rPr lang="pl-PL" dirty="0"/>
              <a:t>.</a:t>
            </a:r>
            <a:r>
              <a:rPr lang="en-US" dirty="0"/>
              <a:t> </a:t>
            </a:r>
            <a:endParaRPr lang="pl-PL" dirty="0"/>
          </a:p>
          <a:p>
            <a:pPr algn="just"/>
            <a:r>
              <a:rPr lang="pl-PL" dirty="0"/>
              <a:t>Poland</a:t>
            </a:r>
            <a:r>
              <a:rPr lang="en-US" dirty="0"/>
              <a:t> is a country that lies b</a:t>
            </a:r>
            <a:r>
              <a:rPr lang="pl-PL" dirty="0" err="1"/>
              <a:t>etween</a:t>
            </a:r>
            <a:r>
              <a:rPr lang="en-US" dirty="0"/>
              <a:t> the sea and mountains. </a:t>
            </a:r>
            <a:endParaRPr lang="pl-PL" dirty="0"/>
          </a:p>
          <a:p>
            <a:pPr algn="just"/>
            <a:r>
              <a:rPr lang="en-US" dirty="0"/>
              <a:t>There is a lot of amber in Poland.</a:t>
            </a:r>
            <a:endParaRPr lang="pl-PL" dirty="0"/>
          </a:p>
          <a:p>
            <a:pPr algn="just"/>
            <a:r>
              <a:rPr lang="en-US" dirty="0"/>
              <a:t>We are also famous for </a:t>
            </a:r>
            <a:r>
              <a:rPr lang="pl-PL" dirty="0" err="1"/>
              <a:t>producing</a:t>
            </a:r>
            <a:r>
              <a:rPr lang="pl-PL" dirty="0"/>
              <a:t> many </a:t>
            </a:r>
            <a:r>
              <a:rPr lang="pl-PL" dirty="0" err="1"/>
              <a:t>type</a:t>
            </a:r>
            <a:r>
              <a:rPr lang="pl-PL" dirty="0"/>
              <a:t> of </a:t>
            </a:r>
            <a:r>
              <a:rPr lang="en-US" dirty="0"/>
              <a:t> </a:t>
            </a:r>
            <a:r>
              <a:rPr lang="pl-PL" dirty="0" err="1"/>
              <a:t>apples</a:t>
            </a:r>
            <a:r>
              <a:rPr lang="pl-PL" dirty="0"/>
              <a:t> and </a:t>
            </a:r>
            <a:r>
              <a:rPr lang="pl-PL" dirty="0" err="1"/>
              <a:t>our</a:t>
            </a:r>
            <a:r>
              <a:rPr lang="pl-PL" dirty="0"/>
              <a:t> </a:t>
            </a:r>
            <a:r>
              <a:rPr lang="en-US" dirty="0"/>
              <a:t>s</a:t>
            </a:r>
            <a:r>
              <a:rPr lang="pl-PL" dirty="0" err="1"/>
              <a:t>trawberry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best</a:t>
            </a:r>
            <a:r>
              <a:rPr lang="pl-PL" dirty="0"/>
              <a:t> of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World</a:t>
            </a:r>
            <a:r>
              <a:rPr lang="en-US" dirty="0"/>
              <a:t>.</a:t>
            </a:r>
            <a:endParaRPr lang="pl-PL" dirty="0"/>
          </a:p>
          <a:p>
            <a:pPr algn="just"/>
            <a:r>
              <a:rPr lang="en-US" dirty="0"/>
              <a:t>Warsaw is the capital of Poland, but has it always been like this? 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ALL </a:t>
            </a:r>
            <a:r>
              <a:rPr lang="pl-PL" dirty="0" err="1"/>
              <a:t>Polish</a:t>
            </a:r>
            <a:r>
              <a:rPr lang="pl-PL" dirty="0"/>
              <a:t> </a:t>
            </a:r>
            <a:r>
              <a:rPr lang="pl-PL" dirty="0" err="1"/>
              <a:t>Capitals</a:t>
            </a:r>
            <a:endParaRPr lang="pl-PL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84784"/>
            <a:ext cx="7128792" cy="5003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meals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In Poland, one of the most famous dishes is broth – </a:t>
            </a:r>
            <a:r>
              <a:rPr lang="pl-PL" dirty="0" err="1"/>
              <a:t>kind</a:t>
            </a:r>
            <a:r>
              <a:rPr lang="pl-PL" dirty="0"/>
              <a:t> of </a:t>
            </a:r>
            <a:r>
              <a:rPr lang="en-US" dirty="0"/>
              <a:t>chicken soup.</a:t>
            </a:r>
          </a:p>
          <a:p>
            <a:pPr algn="just"/>
            <a:r>
              <a:rPr lang="en-US" dirty="0"/>
              <a:t>For Christmas Eve we prepare 12 dishes without meat!</a:t>
            </a:r>
          </a:p>
          <a:p>
            <a:pPr algn="just"/>
            <a:r>
              <a:rPr lang="en-US" dirty="0"/>
              <a:t>But on other holidays, such as Easter, we often eat a goose or duck.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Culture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Polish nation cherishes the memory of great national heroes.</a:t>
            </a:r>
            <a:endParaRPr lang="pl-PL" dirty="0"/>
          </a:p>
          <a:p>
            <a:pPr algn="just"/>
            <a:r>
              <a:rPr lang="en-US" dirty="0"/>
              <a:t>Poles are a proud nation, full of patriotism, which is not ashamed of its origin. </a:t>
            </a:r>
            <a:endParaRPr lang="pl-PL" dirty="0"/>
          </a:p>
          <a:p>
            <a:pPr algn="just"/>
            <a:r>
              <a:rPr lang="en-US" dirty="0"/>
              <a:t>In Poland, holidays related to the country's history are eagerly celebrated: Independence Day or the </a:t>
            </a:r>
            <a:r>
              <a:rPr lang="pl-PL" dirty="0" err="1"/>
              <a:t>Constitution</a:t>
            </a:r>
            <a:r>
              <a:rPr lang="pl-PL" dirty="0"/>
              <a:t> </a:t>
            </a:r>
            <a:r>
              <a:rPr lang="en-US" dirty="0"/>
              <a:t>of May 3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Symbols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Poles are proud of the white and red state flag. </a:t>
            </a:r>
            <a:endParaRPr lang="pl-PL" dirty="0"/>
          </a:p>
          <a:p>
            <a:pPr algn="just"/>
            <a:r>
              <a:rPr lang="en-US" dirty="0"/>
              <a:t>White color means purity. Red courage</a:t>
            </a:r>
            <a:endParaRPr lang="pl-PL" dirty="0"/>
          </a:p>
          <a:p>
            <a:pPr algn="just"/>
            <a:r>
              <a:rPr lang="en-US" dirty="0"/>
              <a:t>In the coat of arms of Poland there is an eagle with a crown.</a:t>
            </a:r>
            <a:endParaRPr lang="pl-PL" dirty="0"/>
          </a:p>
          <a:p>
            <a:r>
              <a:rPr lang="en-US" dirty="0"/>
              <a:t>The </a:t>
            </a:r>
            <a:r>
              <a:rPr lang="pl-PL" dirty="0"/>
              <a:t>national</a:t>
            </a:r>
            <a:r>
              <a:rPr lang="en-US" dirty="0"/>
              <a:t> anthem is</a:t>
            </a:r>
            <a:r>
              <a:rPr lang="pl-PL" dirty="0"/>
              <a:t>:</a:t>
            </a:r>
            <a:br>
              <a:rPr lang="pl-PL" dirty="0"/>
            </a:br>
            <a:r>
              <a:rPr lang="en-US" dirty="0"/>
              <a:t>"</a:t>
            </a:r>
            <a:r>
              <a:rPr lang="en-US" dirty="0" err="1"/>
              <a:t>Mazurek</a:t>
            </a:r>
            <a:r>
              <a:rPr lang="en-US" dirty="0"/>
              <a:t> </a:t>
            </a:r>
            <a:r>
              <a:rPr lang="en-US" dirty="0" err="1"/>
              <a:t>Dąbrowskiego</a:t>
            </a:r>
            <a:r>
              <a:rPr lang="en-US" dirty="0"/>
              <a:t>"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Worth </a:t>
            </a:r>
            <a:r>
              <a:rPr lang="pl-PL" dirty="0" err="1"/>
              <a:t>seeing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Poland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Warsaw: Palace of Culture, </a:t>
            </a:r>
            <a:r>
              <a:rPr lang="en-US" dirty="0" err="1"/>
              <a:t>Łazienki</a:t>
            </a:r>
            <a:r>
              <a:rPr lang="en-US" dirty="0"/>
              <a:t> </a:t>
            </a:r>
            <a:r>
              <a:rPr lang="en-US" dirty="0" err="1"/>
              <a:t>Królewskie</a:t>
            </a:r>
            <a:r>
              <a:rPr lang="en-US" dirty="0"/>
              <a:t> and the National Stadium </a:t>
            </a:r>
            <a:endParaRPr lang="pl-PL" dirty="0"/>
          </a:p>
          <a:p>
            <a:r>
              <a:rPr lang="en-US" dirty="0"/>
              <a:t>Krakow: </a:t>
            </a:r>
            <a:r>
              <a:rPr lang="en-US" dirty="0" err="1"/>
              <a:t>Wawel</a:t>
            </a:r>
            <a:r>
              <a:rPr lang="en-US" dirty="0"/>
              <a:t>, St. Mary's Church and the Cloth Hall </a:t>
            </a:r>
            <a:endParaRPr lang="pl-PL" dirty="0"/>
          </a:p>
          <a:p>
            <a:r>
              <a:rPr lang="en-US" dirty="0" err="1"/>
              <a:t>Tricity</a:t>
            </a:r>
            <a:r>
              <a:rPr lang="pl-PL" dirty="0"/>
              <a:t> (Gdańsk, Sopot, Gdynia)</a:t>
            </a:r>
            <a:r>
              <a:rPr lang="en-US" dirty="0"/>
              <a:t>:</a:t>
            </a:r>
            <a:r>
              <a:rPr lang="pl-PL" dirty="0"/>
              <a:t> </a:t>
            </a:r>
            <a:r>
              <a:rPr lang="en-US" dirty="0" err="1"/>
              <a:t>Westerplatte</a:t>
            </a:r>
            <a:r>
              <a:rPr lang="en-US" dirty="0"/>
              <a:t>, Old Town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Gdańsk</a:t>
            </a:r>
            <a:r>
              <a:rPr lang="en-US" dirty="0"/>
              <a:t>, </a:t>
            </a:r>
            <a:r>
              <a:rPr lang="en-US" dirty="0" err="1"/>
              <a:t>Sopot</a:t>
            </a:r>
            <a:r>
              <a:rPr lang="en-US" dirty="0"/>
              <a:t> Pier</a:t>
            </a:r>
            <a:endParaRPr lang="pl-PL" dirty="0"/>
          </a:p>
          <a:p>
            <a:r>
              <a:rPr lang="en-US" dirty="0" err="1"/>
              <a:t>Poznań</a:t>
            </a:r>
            <a:r>
              <a:rPr lang="en-US" dirty="0"/>
              <a:t>: Billy goats at the City Hall, Malta Lake and the zoo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Each region has its own delicious dish</a:t>
            </a:r>
            <a:r>
              <a:rPr lang="pl-PL" dirty="0"/>
              <a:t>:</a:t>
            </a:r>
            <a:r>
              <a:rPr lang="en-US" dirty="0"/>
              <a:t> </a:t>
            </a:r>
            <a:endParaRPr lang="pl-PL" dirty="0"/>
          </a:p>
          <a:p>
            <a:pPr algn="just"/>
            <a:r>
              <a:rPr lang="en-US" dirty="0"/>
              <a:t>In the</a:t>
            </a:r>
            <a:r>
              <a:rPr lang="pl-PL" dirty="0"/>
              <a:t> </a:t>
            </a:r>
            <a:r>
              <a:rPr lang="en-US" dirty="0"/>
              <a:t>mountains, try </a:t>
            </a:r>
            <a:r>
              <a:rPr lang="pl-PL" dirty="0"/>
              <a:t>„</a:t>
            </a:r>
            <a:r>
              <a:rPr lang="en-US" dirty="0" err="1"/>
              <a:t>oscypek</a:t>
            </a:r>
            <a:r>
              <a:rPr lang="pl-PL" dirty="0"/>
              <a:t>” – </a:t>
            </a:r>
            <a:r>
              <a:rPr lang="pl-PL" dirty="0" err="1"/>
              <a:t>kind</a:t>
            </a:r>
            <a:r>
              <a:rPr lang="pl-PL" dirty="0"/>
              <a:t> of </a:t>
            </a:r>
            <a:r>
              <a:rPr lang="pl-PL" dirty="0" err="1"/>
              <a:t>cheese</a:t>
            </a:r>
            <a:endParaRPr lang="pl-PL" dirty="0"/>
          </a:p>
          <a:p>
            <a:pPr algn="just"/>
            <a:r>
              <a:rPr lang="en-US" dirty="0"/>
              <a:t>By the sea</a:t>
            </a:r>
            <a:r>
              <a:rPr lang="pl-PL" dirty="0"/>
              <a:t>,</a:t>
            </a:r>
            <a:r>
              <a:rPr lang="en-US" dirty="0"/>
              <a:t> ​​fried cod or flounder</a:t>
            </a:r>
            <a:endParaRPr lang="pl-PL" dirty="0"/>
          </a:p>
          <a:p>
            <a:pPr algn="just"/>
            <a:r>
              <a:rPr lang="en-US" dirty="0"/>
              <a:t>In Silesia, meat roulades and Silesian dumplings </a:t>
            </a:r>
            <a:endParaRPr lang="pl-PL" dirty="0"/>
          </a:p>
          <a:p>
            <a:pPr algn="just"/>
            <a:r>
              <a:rPr lang="pl-PL" dirty="0"/>
              <a:t>„</a:t>
            </a:r>
            <a:r>
              <a:rPr lang="en-US" dirty="0" err="1"/>
              <a:t>Pyry</a:t>
            </a:r>
            <a:r>
              <a:rPr lang="en-US" dirty="0"/>
              <a:t> z </a:t>
            </a:r>
            <a:r>
              <a:rPr lang="en-US" dirty="0" err="1"/>
              <a:t>gzikiem</a:t>
            </a:r>
            <a:r>
              <a:rPr lang="pl-PL" dirty="0"/>
              <a:t>”</a:t>
            </a:r>
            <a:r>
              <a:rPr lang="en-US" dirty="0"/>
              <a:t> in </a:t>
            </a:r>
            <a:r>
              <a:rPr lang="en-US" dirty="0" err="1"/>
              <a:t>Wielkopolska</a:t>
            </a:r>
            <a:endParaRPr lang="pl-PL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is worth a try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Poland famous for?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the popes was from Poland, John Paul II </a:t>
            </a:r>
            <a:endParaRPr lang="pl-PL" dirty="0"/>
          </a:p>
          <a:p>
            <a:r>
              <a:rPr lang="en-US" dirty="0"/>
              <a:t>Lech </a:t>
            </a:r>
            <a:r>
              <a:rPr lang="en-US" dirty="0" err="1"/>
              <a:t>Wałęsa</a:t>
            </a:r>
            <a:r>
              <a:rPr lang="en-US" dirty="0"/>
              <a:t> - the president of Poland with the Nobel Prize </a:t>
            </a:r>
            <a:endParaRPr lang="pl-PL" dirty="0"/>
          </a:p>
          <a:p>
            <a:r>
              <a:rPr lang="en-US" dirty="0"/>
              <a:t>One of the most famous footballers in the world is Robert Lewandowski</a:t>
            </a:r>
            <a:endParaRPr lang="pl-PL" dirty="0"/>
          </a:p>
          <a:p>
            <a:r>
              <a:rPr lang="en-US" dirty="0"/>
              <a:t>Poland won Eurovision Junior </a:t>
            </a:r>
            <a:r>
              <a:rPr lang="pl-PL" dirty="0" err="1"/>
              <a:t>competition</a:t>
            </a:r>
            <a:r>
              <a:rPr lang="pl-PL" dirty="0"/>
              <a:t> </a:t>
            </a:r>
            <a:r>
              <a:rPr lang="en-US" dirty="0"/>
              <a:t>twice</a:t>
            </a:r>
            <a:r>
              <a:rPr lang="pl-PL" dirty="0"/>
              <a:t>.</a:t>
            </a:r>
            <a:r>
              <a:rPr lang="en-US" dirty="0"/>
              <a:t> </a:t>
            </a:r>
            <a:r>
              <a:rPr lang="en-US" dirty="0" err="1"/>
              <a:t>Roxi</a:t>
            </a:r>
            <a:r>
              <a:rPr lang="en-US" dirty="0"/>
              <a:t> </a:t>
            </a:r>
            <a:r>
              <a:rPr lang="en-US" dirty="0" err="1"/>
              <a:t>Węgiel</a:t>
            </a:r>
            <a:r>
              <a:rPr lang="en-US" dirty="0"/>
              <a:t> and </a:t>
            </a:r>
            <a:r>
              <a:rPr lang="en-US" dirty="0" err="1"/>
              <a:t>Viki</a:t>
            </a:r>
            <a:r>
              <a:rPr lang="en-US" dirty="0"/>
              <a:t> Gabor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our</a:t>
            </a:r>
            <a:r>
              <a:rPr lang="pl-PL" dirty="0"/>
              <a:t> </a:t>
            </a:r>
            <a:r>
              <a:rPr lang="pl-PL" dirty="0" err="1"/>
              <a:t>youg</a:t>
            </a:r>
            <a:r>
              <a:rPr lang="pl-PL" dirty="0"/>
              <a:t> </a:t>
            </a:r>
            <a:r>
              <a:rPr lang="pl-PL" dirty="0" err="1"/>
              <a:t>singers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Koniec                                                              </a:t>
            </a:r>
            <a:r>
              <a:rPr lang="pl-PL" dirty="0" err="1"/>
              <a:t>end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Ciekawostki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Polska znajduje się w środku Europy</a:t>
            </a:r>
          </a:p>
          <a:p>
            <a:r>
              <a:rPr lang="pl-PL" dirty="0"/>
              <a:t>Jest krajem, który leży pomiędzy morzem i górami.</a:t>
            </a:r>
          </a:p>
          <a:p>
            <a:r>
              <a:rPr lang="pl-PL" dirty="0"/>
              <a:t>W Polsce jest bardzo dużo bursztynów.</a:t>
            </a:r>
          </a:p>
          <a:p>
            <a:r>
              <a:rPr lang="pl-PL" dirty="0"/>
              <a:t>Słyniemy też z produkcji jabłek, a nasze truskawki są najlepsze na świecie.</a:t>
            </a:r>
          </a:p>
          <a:p>
            <a:r>
              <a:rPr lang="pl-PL" dirty="0"/>
              <a:t>Stolicą Polski jest Warszawa, ale czy zawsze tak było?</a:t>
            </a:r>
          </a:p>
          <a:p>
            <a:endParaRPr lang="pl-PL" dirty="0"/>
          </a:p>
          <a:p>
            <a:pPr>
              <a:buNone/>
            </a:pP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WSZYSTKIE Stolice Polski</a:t>
            </a:r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554162"/>
            <a:ext cx="7200800" cy="50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potrawy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schemeClr val="tx1"/>
                </a:solidFill>
              </a:rPr>
              <a:t>W Polsce jednym z bardziej sławnych dań jest rosół – zupa gotowana z drobiu.</a:t>
            </a:r>
          </a:p>
          <a:p>
            <a:pPr>
              <a:buNone/>
            </a:pPr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W Polsce na Święta Bożego Narodzenia szykuje się 12 potraw bez mięsnych!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Często na inne święta robi się gęś lub kaczkę.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86800" cy="838200"/>
          </a:xfrm>
        </p:spPr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Kultura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Polski naród pielęgnuje pamięć o wielkich bohaterach narodowych.</a:t>
            </a:r>
          </a:p>
          <a:p>
            <a:endParaRPr lang="pl-PL" dirty="0"/>
          </a:p>
          <a:p>
            <a:r>
              <a:rPr lang="pl-PL" dirty="0"/>
              <a:t>Polacy to naród dumny, pełen patriotyzmu, który nie wstydzi sie swojego pochodzenia</a:t>
            </a:r>
            <a:r>
              <a:rPr lang="pl-PL" dirty="0">
                <a:solidFill>
                  <a:schemeClr val="tx1"/>
                </a:solidFill>
              </a:rPr>
              <a:t>.</a:t>
            </a:r>
          </a:p>
          <a:p>
            <a:endParaRPr lang="pl-PL" dirty="0"/>
          </a:p>
          <a:p>
            <a:r>
              <a:rPr lang="pl-PL" dirty="0">
                <a:solidFill>
                  <a:schemeClr val="tx1"/>
                </a:solidFill>
              </a:rPr>
              <a:t>W Polsce chętnie obchodzone są święta związane z historią kraju: Dzień Niepodległości czy obchody Konstytucji 3-go maja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Symbole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schemeClr val="tx1"/>
                </a:solidFill>
              </a:rPr>
              <a:t>Polacy są dumni z biało-czerwonej flagi państwowej . Biały kolor oznacza czystość. Czerwony odwagę</a:t>
            </a:r>
          </a:p>
          <a:p>
            <a:endParaRPr lang="pl-PL" dirty="0"/>
          </a:p>
          <a:p>
            <a:r>
              <a:rPr lang="pl-PL" dirty="0">
                <a:solidFill>
                  <a:schemeClr val="tx1"/>
                </a:solidFill>
              </a:rPr>
              <a:t>W </a:t>
            </a:r>
            <a:r>
              <a:rPr lang="pl-PL" dirty="0"/>
              <a:t>godle Polski jest orzeł </a:t>
            </a:r>
            <a:r>
              <a:rPr lang="pl-PL" dirty="0">
                <a:solidFill>
                  <a:schemeClr val="tx1"/>
                </a:solidFill>
              </a:rPr>
              <a:t>w koronie</a:t>
            </a:r>
          </a:p>
          <a:p>
            <a:endParaRPr lang="pl-PL" dirty="0"/>
          </a:p>
          <a:p>
            <a:r>
              <a:rPr lang="pl-PL" dirty="0">
                <a:solidFill>
                  <a:schemeClr val="tx1"/>
                </a:solidFill>
              </a:rPr>
              <a:t>Hymn Polski to „Mazurek Dąbrowskiego”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Warto Zobaczyć w </a:t>
            </a:r>
            <a:r>
              <a:rPr lang="pl-PL" dirty="0" err="1"/>
              <a:t>polsce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Warszawa: Pałac Kultury, Łazienki Królewskie i Stadion Narodowy</a:t>
            </a:r>
          </a:p>
          <a:p>
            <a:pPr>
              <a:buNone/>
            </a:pPr>
            <a:endParaRPr lang="pl-PL" dirty="0"/>
          </a:p>
          <a:p>
            <a:r>
              <a:rPr lang="pl-PL" dirty="0"/>
              <a:t>Kraków: Wawel, Kościół Mariacki i Sukiennice</a:t>
            </a:r>
          </a:p>
          <a:p>
            <a:endParaRPr lang="pl-PL" dirty="0"/>
          </a:p>
          <a:p>
            <a:r>
              <a:rPr lang="pl-PL" dirty="0"/>
              <a:t>Trójmiasto: Westerplatte, Stare Miasto w Gdańsku, molo w Sopocie</a:t>
            </a:r>
          </a:p>
          <a:p>
            <a:endParaRPr lang="pl-PL" dirty="0"/>
          </a:p>
          <a:p>
            <a:r>
              <a:rPr lang="pl-PL" dirty="0"/>
              <a:t>Poznań: Koziołki na ratuszu, jezioro Malta i zoo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Warto spróbować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/>
              <a:t>Każdy region ma swoją pyszną potrawę:</a:t>
            </a:r>
          </a:p>
          <a:p>
            <a:endParaRPr lang="pl-PL" dirty="0"/>
          </a:p>
          <a:p>
            <a:r>
              <a:rPr lang="pl-PL" dirty="0"/>
              <a:t>W górach spróbuj oscypki</a:t>
            </a:r>
          </a:p>
          <a:p>
            <a:endParaRPr lang="pl-PL" dirty="0"/>
          </a:p>
          <a:p>
            <a:r>
              <a:rPr lang="pl-PL" dirty="0"/>
              <a:t>Nad morzem smażonego dorsza lub flądrę</a:t>
            </a:r>
          </a:p>
          <a:p>
            <a:endParaRPr lang="pl-PL" dirty="0"/>
          </a:p>
          <a:p>
            <a:r>
              <a:rPr lang="pl-PL" dirty="0"/>
              <a:t>Na Śląsku rolady mięsne i kluski śląskie</a:t>
            </a:r>
          </a:p>
          <a:p>
            <a:pPr>
              <a:buNone/>
            </a:pPr>
            <a:endParaRPr lang="pl-PL" dirty="0"/>
          </a:p>
          <a:p>
            <a:r>
              <a:rPr lang="pl-PL" dirty="0"/>
              <a:t>W Wielkopolsce pyry z gzikiem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 KOGO słynie Polska?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Jeden z papieży pochodził z Polski, to </a:t>
            </a:r>
            <a:br>
              <a:rPr lang="pl-PL" dirty="0"/>
            </a:br>
            <a:r>
              <a:rPr lang="pl-PL" dirty="0"/>
              <a:t>Jan Paweł II </a:t>
            </a:r>
          </a:p>
          <a:p>
            <a:endParaRPr lang="pl-PL" dirty="0"/>
          </a:p>
          <a:p>
            <a:r>
              <a:rPr lang="pl-PL" dirty="0"/>
              <a:t>Lech Wałęsa – prezydent Polski z nagrodą Nobla</a:t>
            </a:r>
          </a:p>
          <a:p>
            <a:endParaRPr lang="pl-PL" dirty="0"/>
          </a:p>
          <a:p>
            <a:r>
              <a:rPr lang="pl-PL" dirty="0"/>
              <a:t>Jeden z sławniejszych piłkarzy na świecie to Robert Lewandowski</a:t>
            </a:r>
          </a:p>
          <a:p>
            <a:pPr>
              <a:buNone/>
            </a:pPr>
            <a:endParaRPr lang="pl-PL" dirty="0"/>
          </a:p>
          <a:p>
            <a:r>
              <a:rPr lang="pl-PL" dirty="0"/>
              <a:t>Polska wygrała 2 razy z rzędu konkurs Eurovision Junior: </a:t>
            </a:r>
            <a:r>
              <a:rPr lang="pl-PL" dirty="0" err="1"/>
              <a:t>Roxi</a:t>
            </a:r>
            <a:r>
              <a:rPr lang="pl-PL" dirty="0"/>
              <a:t> Węgiel i </a:t>
            </a:r>
            <a:r>
              <a:rPr lang="pl-PL" dirty="0" err="1"/>
              <a:t>Viki</a:t>
            </a:r>
            <a:r>
              <a:rPr lang="pl-PL" dirty="0"/>
              <a:t> Gabor</a:t>
            </a:r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Niestandardowy 11">
      <a:dk1>
        <a:sysClr val="windowText" lastClr="000000"/>
      </a:dk1>
      <a:lt1>
        <a:sysClr val="window" lastClr="FFFFFF"/>
      </a:lt1>
      <a:dk2>
        <a:srgbClr val="00B050"/>
      </a:dk2>
      <a:lt2>
        <a:srgbClr val="6DAA2D"/>
      </a:lt2>
      <a:accent1>
        <a:srgbClr val="92D050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843C"/>
      </a:hlink>
      <a:folHlink>
        <a:srgbClr val="694F07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288</TotalTime>
  <Words>700</Words>
  <Application>Microsoft Office PowerPoint</Application>
  <PresentationFormat>Pokaz na ekranie (4:3)</PresentationFormat>
  <Paragraphs>94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5" baseType="lpstr">
      <vt:lpstr>Arial</vt:lpstr>
      <vt:lpstr>Franklin Gothic Book</vt:lpstr>
      <vt:lpstr>Franklin Gothic Medium</vt:lpstr>
      <vt:lpstr>inherit</vt:lpstr>
      <vt:lpstr>Wingdings 2</vt:lpstr>
      <vt:lpstr>Wędrówka</vt:lpstr>
      <vt:lpstr>Prezentacja o Polsce Presentation about Poland</vt:lpstr>
      <vt:lpstr>Ciekawostki</vt:lpstr>
      <vt:lpstr>WSZYSTKIE Stolice Polski</vt:lpstr>
      <vt:lpstr>potrawy</vt:lpstr>
      <vt:lpstr>Kultura</vt:lpstr>
      <vt:lpstr>Symbole</vt:lpstr>
      <vt:lpstr>Warto Zobaczyć w polsce</vt:lpstr>
      <vt:lpstr>Warto spróbować</vt:lpstr>
      <vt:lpstr>Z KOGO słynie Polska?</vt:lpstr>
      <vt:lpstr>Prezentacja programu PowerPoint</vt:lpstr>
      <vt:lpstr>Interesting facts</vt:lpstr>
      <vt:lpstr>ALL Polish Capitals</vt:lpstr>
      <vt:lpstr>meals</vt:lpstr>
      <vt:lpstr>Culture</vt:lpstr>
      <vt:lpstr>Symbols</vt:lpstr>
      <vt:lpstr>Worth seeing in Poland</vt:lpstr>
      <vt:lpstr>It is worth a try</vt:lpstr>
      <vt:lpstr>WHO is Poland famous for?</vt:lpstr>
      <vt:lpstr>Koniec                                                             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o Polsce</dc:title>
  <dc:creator>Emilia</dc:creator>
  <cp:lastModifiedBy>Uczen02</cp:lastModifiedBy>
  <cp:revision>32</cp:revision>
  <dcterms:created xsi:type="dcterms:W3CDTF">2021-06-07T15:01:35Z</dcterms:created>
  <dcterms:modified xsi:type="dcterms:W3CDTF">2021-06-08T11:11:08Z</dcterms:modified>
</cp:coreProperties>
</file>