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58" r:id="rId6"/>
    <p:sldId id="261" r:id="rId7"/>
    <p:sldId id="259" r:id="rId8"/>
    <p:sldId id="268" r:id="rId9"/>
    <p:sldId id="269" r:id="rId10"/>
    <p:sldId id="270" r:id="rId11"/>
    <p:sldId id="271" r:id="rId12"/>
    <p:sldId id="262" r:id="rId13"/>
    <p:sldId id="274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496EE-9920-4A1E-AF67-3EAF4C1C939F}" v="8" dt="2021-12-17T08:34:23.837"/>
    <p1510:client id="{4B0A5E6D-62FF-41A1-A041-451DF82C1FE9}" v="319" dt="2021-12-17T10:00:54.057"/>
    <p1510:client id="{4FDF5F8A-1A6C-4CB2-B4A8-ADB9E630BA2B}" v="305" dt="2021-12-16T19:23:16.268"/>
    <p1510:client id="{518C48C4-CD21-41C7-BC1E-50DA77201BDF}" v="61" dt="2021-12-14T09:41:46.478"/>
    <p1510:client id="{6CFBEF6E-7C2E-468A-A3DB-B9F778CEC2BF}" v="39" dt="2021-12-17T09:14:49.790"/>
    <p1510:client id="{75318FAE-EDBE-4FDD-A6AB-6B2DB72EE248}" v="157" dt="2021-12-17T09:33:18.021"/>
    <p1510:client id="{95517246-7456-4A41-A51A-313AE1FA99D4}" v="20" dt="2021-12-14T09:41:11.742"/>
    <p1510:client id="{A2211855-6115-4817-AB21-05F205FE4D8D}" v="22" dt="2021-12-14T09:28:11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595" y="-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Pinak" userId="S::pinak.jakub@gymhc.edupage.org::1da65c06-1f13-40a6-982b-efdd72e7b75c" providerId="AD" clId="Web-{95517246-7456-4A41-A51A-313AE1FA99D4}"/>
    <pc:docChg chg="modSld">
      <pc:chgData name="Jakub Pinak" userId="S::pinak.jakub@gymhc.edupage.org::1da65c06-1f13-40a6-982b-efdd72e7b75c" providerId="AD" clId="Web-{95517246-7456-4A41-A51A-313AE1FA99D4}" dt="2021-12-14T09:41:11.742" v="19" actId="20577"/>
      <pc:docMkLst>
        <pc:docMk/>
      </pc:docMkLst>
      <pc:sldChg chg="modSp">
        <pc:chgData name="Jakub Pinak" userId="S::pinak.jakub@gymhc.edupage.org::1da65c06-1f13-40a6-982b-efdd72e7b75c" providerId="AD" clId="Web-{95517246-7456-4A41-A51A-313AE1FA99D4}" dt="2021-12-14T09:41:11.742" v="19" actId="20577"/>
        <pc:sldMkLst>
          <pc:docMk/>
          <pc:sldMk cId="284934333" sldId="258"/>
        </pc:sldMkLst>
        <pc:spChg chg="mod">
          <ac:chgData name="Jakub Pinak" userId="S::pinak.jakub@gymhc.edupage.org::1da65c06-1f13-40a6-982b-efdd72e7b75c" providerId="AD" clId="Web-{95517246-7456-4A41-A51A-313AE1FA99D4}" dt="2021-12-14T09:39:35.377" v="1" actId="20577"/>
          <ac:spMkLst>
            <pc:docMk/>
            <pc:sldMk cId="284934333" sldId="258"/>
            <ac:spMk id="2" creationId="{F4666386-42DB-4FC7-BE41-8D9C34FEA9BE}"/>
          </ac:spMkLst>
        </pc:spChg>
        <pc:spChg chg="mod">
          <ac:chgData name="Jakub Pinak" userId="S::pinak.jakub@gymhc.edupage.org::1da65c06-1f13-40a6-982b-efdd72e7b75c" providerId="AD" clId="Web-{95517246-7456-4A41-A51A-313AE1FA99D4}" dt="2021-12-14T09:41:11.742" v="19" actId="20577"/>
          <ac:spMkLst>
            <pc:docMk/>
            <pc:sldMk cId="284934333" sldId="258"/>
            <ac:spMk id="3" creationId="{961198CB-038B-4111-BB23-8EA0A02B5B5C}"/>
          </ac:spMkLst>
        </pc:spChg>
      </pc:sldChg>
    </pc:docChg>
  </pc:docChgLst>
  <pc:docChgLst>
    <pc:chgData name="Jakub Pinak" userId="S::pinak.jakub@gymhc.edupage.org::1da65c06-1f13-40a6-982b-efdd72e7b75c" providerId="AD" clId="Web-{4B0A5E6D-62FF-41A1-A041-451DF82C1FE9}"/>
    <pc:docChg chg="addSld delSld modSld sldOrd">
      <pc:chgData name="Jakub Pinak" userId="S::pinak.jakub@gymhc.edupage.org::1da65c06-1f13-40a6-982b-efdd72e7b75c" providerId="AD" clId="Web-{4B0A5E6D-62FF-41A1-A041-451DF82C1FE9}" dt="2021-12-17T10:00:48.541" v="254" actId="20577"/>
      <pc:docMkLst>
        <pc:docMk/>
      </pc:docMkLst>
      <pc:sldChg chg="del">
        <pc:chgData name="Jakub Pinak" userId="S::pinak.jakub@gymhc.edupage.org::1da65c06-1f13-40a6-982b-efdd72e7b75c" providerId="AD" clId="Web-{4B0A5E6D-62FF-41A1-A041-451DF82C1FE9}" dt="2021-12-17T09:34:26" v="0"/>
        <pc:sldMkLst>
          <pc:docMk/>
          <pc:sldMk cId="3676557245" sldId="256"/>
        </pc:sldMkLst>
      </pc:sldChg>
      <pc:sldChg chg="addSp modSp">
        <pc:chgData name="Jakub Pinak" userId="S::pinak.jakub@gymhc.edupage.org::1da65c06-1f13-40a6-982b-efdd72e7b75c" providerId="AD" clId="Web-{4B0A5E6D-62FF-41A1-A041-451DF82C1FE9}" dt="2021-12-17T10:00:48.541" v="254" actId="20577"/>
        <pc:sldMkLst>
          <pc:docMk/>
          <pc:sldMk cId="3665924661" sldId="259"/>
        </pc:sldMkLst>
        <pc:spChg chg="mod">
          <ac:chgData name="Jakub Pinak" userId="S::pinak.jakub@gymhc.edupage.org::1da65c06-1f13-40a6-982b-efdd72e7b75c" providerId="AD" clId="Web-{4B0A5E6D-62FF-41A1-A041-451DF82C1FE9}" dt="2021-12-17T10:00:24.822" v="249"/>
          <ac:spMkLst>
            <pc:docMk/>
            <pc:sldMk cId="3665924661" sldId="259"/>
            <ac:spMk id="2" creationId="{CA17CE0A-6451-4BCE-8BC3-FCAAFB579B12}"/>
          </ac:spMkLst>
        </pc:spChg>
        <pc:spChg chg="mod">
          <ac:chgData name="Jakub Pinak" userId="S::pinak.jakub@gymhc.edupage.org::1da65c06-1f13-40a6-982b-efdd72e7b75c" providerId="AD" clId="Web-{4B0A5E6D-62FF-41A1-A041-451DF82C1FE9}" dt="2021-12-17T10:00:24.838" v="250"/>
          <ac:spMkLst>
            <pc:docMk/>
            <pc:sldMk cId="3665924661" sldId="259"/>
            <ac:spMk id="3" creationId="{3ACE57EC-0702-4BF1-AFB1-3021D74E2C1B}"/>
          </ac:spMkLst>
        </pc:spChg>
        <pc:spChg chg="add mod">
          <ac:chgData name="Jakub Pinak" userId="S::pinak.jakub@gymhc.edupage.org::1da65c06-1f13-40a6-982b-efdd72e7b75c" providerId="AD" clId="Web-{4B0A5E6D-62FF-41A1-A041-451DF82C1FE9}" dt="2021-12-17T10:00:48.541" v="254" actId="20577"/>
          <ac:spMkLst>
            <pc:docMk/>
            <pc:sldMk cId="3665924661" sldId="259"/>
            <ac:spMk id="4" creationId="{903D2CC0-DB13-40C2-B46F-C0575340D6C8}"/>
          </ac:spMkLst>
        </pc:spChg>
      </pc:sldChg>
      <pc:sldChg chg="addSp modSp del mod setBg">
        <pc:chgData name="Jakub Pinak" userId="S::pinak.jakub@gymhc.edupage.org::1da65c06-1f13-40a6-982b-efdd72e7b75c" providerId="AD" clId="Web-{4B0A5E6D-62FF-41A1-A041-451DF82C1FE9}" dt="2021-12-17T09:52:08.137" v="181"/>
        <pc:sldMkLst>
          <pc:docMk/>
          <pc:sldMk cId="37983489" sldId="260"/>
        </pc:sldMkLst>
        <pc:spChg chg="mo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2" creationId="{1780AB35-8601-49CB-9F59-7028728D0D7C}"/>
          </ac:spMkLst>
        </pc:spChg>
        <pc:spChg chg="mod">
          <ac:chgData name="Jakub Pinak" userId="S::pinak.jakub@gymhc.edupage.org::1da65c06-1f13-40a6-982b-efdd72e7b75c" providerId="AD" clId="Web-{4B0A5E6D-62FF-41A1-A041-451DF82C1FE9}" dt="2021-12-17T09:36:36.113" v="49" actId="20577"/>
          <ac:spMkLst>
            <pc:docMk/>
            <pc:sldMk cId="37983489" sldId="260"/>
            <ac:spMk id="3" creationId="{EB1AF5A8-B738-4768-B3A3-9BA2170DBFA2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8" creationId="{DEE2AD96-B495-4E06-9291-B71706F728CB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10" creationId="{53CF6D67-C5A8-4ADD-9E8E-1E38CA1D3166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12" creationId="{86909FA0-B515-4681-B7A8-FA281D133B94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14" creationId="{21C9FE86-FCC3-4A31-AA1C-C882262B7FE7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16" creationId="{7D96243B-ECED-4B71-8E06-AE9A285EAD20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56.924" v="44"/>
          <ac:spMkLst>
            <pc:docMk/>
            <pc:sldMk cId="37983489" sldId="260"/>
            <ac:spMk id="18" creationId="{A09989E4-EFDC-4A90-A633-E0525FB4139E}"/>
          </ac:spMkLst>
        </pc:spChg>
      </pc:sldChg>
      <pc:sldChg chg="delSp">
        <pc:chgData name="Jakub Pinak" userId="S::pinak.jakub@gymhc.edupage.org::1da65c06-1f13-40a6-982b-efdd72e7b75c" providerId="AD" clId="Web-{4B0A5E6D-62FF-41A1-A041-451DF82C1FE9}" dt="2021-12-17T09:40:23.384" v="88"/>
        <pc:sldMkLst>
          <pc:docMk/>
          <pc:sldMk cId="273089256" sldId="262"/>
        </pc:sldMkLst>
        <pc:spChg chg="del">
          <ac:chgData name="Jakub Pinak" userId="S::pinak.jakub@gymhc.edupage.org::1da65c06-1f13-40a6-982b-efdd72e7b75c" providerId="AD" clId="Web-{4B0A5E6D-62FF-41A1-A041-451DF82C1FE9}" dt="2021-12-17T09:40:23.384" v="88"/>
          <ac:spMkLst>
            <pc:docMk/>
            <pc:sldMk cId="273089256" sldId="262"/>
            <ac:spMk id="25" creationId="{F768F9D6-C631-4392-BB09-A76EBDE9BAFE}"/>
          </ac:spMkLst>
        </pc:spChg>
      </pc:sldChg>
      <pc:sldChg chg="new del ord">
        <pc:chgData name="Jakub Pinak" userId="S::pinak.jakub@gymhc.edupage.org::1da65c06-1f13-40a6-982b-efdd72e7b75c" providerId="AD" clId="Web-{4B0A5E6D-62FF-41A1-A041-451DF82C1FE9}" dt="2021-12-17T09:34:33.797" v="4"/>
        <pc:sldMkLst>
          <pc:docMk/>
          <pc:sldMk cId="1911538123" sldId="272"/>
        </pc:sldMkLst>
      </pc:sldChg>
      <pc:sldChg chg="addSp delSp modSp new mod setBg setClrOvrMap">
        <pc:chgData name="Jakub Pinak" userId="S::pinak.jakub@gymhc.edupage.org::1da65c06-1f13-40a6-982b-efdd72e7b75c" providerId="AD" clId="Web-{4B0A5E6D-62FF-41A1-A041-451DF82C1FE9}" dt="2021-12-17T10:00:10.290" v="246" actId="20577"/>
        <pc:sldMkLst>
          <pc:docMk/>
          <pc:sldMk cId="1443386362" sldId="273"/>
        </pc:sldMkLst>
        <pc:spChg chg="mod ord">
          <ac:chgData name="Jakub Pinak" userId="S::pinak.jakub@gymhc.edupage.org::1da65c06-1f13-40a6-982b-efdd72e7b75c" providerId="AD" clId="Web-{4B0A5E6D-62FF-41A1-A041-451DF82C1FE9}" dt="2021-12-17T09:49:54.696" v="154"/>
          <ac:spMkLst>
            <pc:docMk/>
            <pc:sldMk cId="1443386362" sldId="273"/>
            <ac:spMk id="2" creationId="{19C7AA63-28F6-4A3F-997D-C85FEAA1F0F1}"/>
          </ac:spMkLst>
        </pc:spChg>
        <pc:spChg chg="mod">
          <ac:chgData name="Jakub Pinak" userId="S::pinak.jakub@gymhc.edupage.org::1da65c06-1f13-40a6-982b-efdd72e7b75c" providerId="AD" clId="Web-{4B0A5E6D-62FF-41A1-A041-451DF82C1FE9}" dt="2021-12-17T09:35:29.471" v="43"/>
          <ac:spMkLst>
            <pc:docMk/>
            <pc:sldMk cId="1443386362" sldId="273"/>
            <ac:spMk id="3" creationId="{4CC3FFBC-9348-4EF9-A75E-49055CD39D8D}"/>
          </ac:spMkLst>
        </pc:spChg>
        <pc:spChg chg="add del mod">
          <ac:chgData name="Jakub Pinak" userId="S::pinak.jakub@gymhc.edupage.org::1da65c06-1f13-40a6-982b-efdd72e7b75c" providerId="AD" clId="Web-{4B0A5E6D-62FF-41A1-A041-451DF82C1FE9}" dt="2021-12-17T09:46:04.128" v="110"/>
          <ac:spMkLst>
            <pc:docMk/>
            <pc:sldMk cId="1443386362" sldId="273"/>
            <ac:spMk id="4" creationId="{D794E5B6-BB11-46C4-B2D7-B54594B0E14F}"/>
          </ac:spMkLst>
        </pc:spChg>
        <pc:spChg chg="add mod">
          <ac:chgData name="Jakub Pinak" userId="S::pinak.jakub@gymhc.edupage.org::1da65c06-1f13-40a6-982b-efdd72e7b75c" providerId="AD" clId="Web-{4B0A5E6D-62FF-41A1-A041-451DF82C1FE9}" dt="2021-12-17T10:00:10.290" v="246" actId="20577"/>
          <ac:spMkLst>
            <pc:docMk/>
            <pc:sldMk cId="1443386362" sldId="273"/>
            <ac:spMk id="7" creationId="{690B8B93-5598-4365-947E-413CC3F77B1A}"/>
          </ac:spMkLst>
        </pc:spChg>
        <pc:spChg chg="add del">
          <ac:chgData name="Jakub Pinak" userId="S::pinak.jakub@gymhc.edupage.org::1da65c06-1f13-40a6-982b-efdd72e7b75c" providerId="AD" clId="Web-{4B0A5E6D-62FF-41A1-A041-451DF82C1FE9}" dt="2021-12-17T09:46:58.457" v="119"/>
          <ac:spMkLst>
            <pc:docMk/>
            <pc:sldMk cId="1443386362" sldId="273"/>
            <ac:spMk id="8" creationId="{8B147E2F-3D44-4B34-B50B-35E5F718BC96}"/>
          </ac:spMkLst>
        </pc:spChg>
        <pc:spChg chg="add del">
          <ac:chgData name="Jakub Pinak" userId="S::pinak.jakub@gymhc.edupage.org::1da65c06-1f13-40a6-982b-efdd72e7b75c" providerId="AD" clId="Web-{4B0A5E6D-62FF-41A1-A041-451DF82C1FE9}" dt="2021-12-17T09:35:29.471" v="43"/>
          <ac:spMkLst>
            <pc:docMk/>
            <pc:sldMk cId="1443386362" sldId="273"/>
            <ac:spMk id="9" creationId="{71B2258F-86CA-4D4D-8270-BC05FCDEBFB3}"/>
          </ac:spMkLst>
        </pc:spChg>
        <pc:spChg chg="add del">
          <ac:chgData name="Jakub Pinak" userId="S::pinak.jakub@gymhc.edupage.org::1da65c06-1f13-40a6-982b-efdd72e7b75c" providerId="AD" clId="Web-{4B0A5E6D-62FF-41A1-A041-451DF82C1FE9}" dt="2021-12-17T09:54:58.720" v="187"/>
          <ac:spMkLst>
            <pc:docMk/>
            <pc:sldMk cId="1443386362" sldId="273"/>
            <ac:spMk id="13" creationId="{09A04048-89E2-465C-9214-D2B70E7A990D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29.471" v="43"/>
          <ac:spMkLst>
            <pc:docMk/>
            <pc:sldMk cId="1443386362" sldId="273"/>
            <ac:spMk id="14" creationId="{89C1B8B3-9FDD-4D8C-9C4D-2FD7CFA2F85A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29.471" v="43"/>
          <ac:spMkLst>
            <pc:docMk/>
            <pc:sldMk cId="1443386362" sldId="273"/>
            <ac:spMk id="16" creationId="{E20EB187-900F-4AF5-813B-101456D9FD39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5:29.471" v="43"/>
          <ac:spMkLst>
            <pc:docMk/>
            <pc:sldMk cId="1443386362" sldId="273"/>
            <ac:spMk id="18" creationId="{93A9CEA1-EFF3-40F6-AB36-E232925E7CE7}"/>
          </ac:spMkLst>
        </pc:spChg>
        <pc:picChg chg="add mod">
          <ac:chgData name="Jakub Pinak" userId="S::pinak.jakub@gymhc.edupage.org::1da65c06-1f13-40a6-982b-efdd72e7b75c" providerId="AD" clId="Web-{4B0A5E6D-62FF-41A1-A041-451DF82C1FE9}" dt="2021-12-17T09:35:29.471" v="43"/>
          <ac:picMkLst>
            <pc:docMk/>
            <pc:sldMk cId="1443386362" sldId="273"/>
            <ac:picMk id="5" creationId="{F48A8F45-9561-4CB8-A7F5-8A9CD0822935}"/>
          </ac:picMkLst>
        </pc:picChg>
        <pc:picChg chg="add del mod">
          <ac:chgData name="Jakub Pinak" userId="S::pinak.jakub@gymhc.edupage.org::1da65c06-1f13-40a6-982b-efdd72e7b75c" providerId="AD" clId="Web-{4B0A5E6D-62FF-41A1-A041-451DF82C1FE9}" dt="2021-12-17T09:48:52.382" v="146"/>
          <ac:picMkLst>
            <pc:docMk/>
            <pc:sldMk cId="1443386362" sldId="273"/>
            <ac:picMk id="6" creationId="{1D50E61C-34D0-4053-99FC-9624E69FBD3C}"/>
          </ac:picMkLst>
        </pc:picChg>
        <pc:picChg chg="add del mod">
          <ac:chgData name="Jakub Pinak" userId="S::pinak.jakub@gymhc.edupage.org::1da65c06-1f13-40a6-982b-efdd72e7b75c" providerId="AD" clId="Web-{4B0A5E6D-62FF-41A1-A041-451DF82C1FE9}" dt="2021-12-17T09:47:07.207" v="123"/>
          <ac:picMkLst>
            <pc:docMk/>
            <pc:sldMk cId="1443386362" sldId="273"/>
            <ac:picMk id="10" creationId="{3B5D384B-15A8-4159-AC58-F796BC2ABA63}"/>
          </ac:picMkLst>
        </pc:picChg>
        <pc:picChg chg="add del mod ord">
          <ac:chgData name="Jakub Pinak" userId="S::pinak.jakub@gymhc.edupage.org::1da65c06-1f13-40a6-982b-efdd72e7b75c" providerId="AD" clId="Web-{4B0A5E6D-62FF-41A1-A041-451DF82C1FE9}" dt="2021-12-17T09:57:01.364" v="221"/>
          <ac:picMkLst>
            <pc:docMk/>
            <pc:sldMk cId="1443386362" sldId="273"/>
            <ac:picMk id="11" creationId="{4F4D1AD2-1C38-4402-8DD8-B38D5BAAC386}"/>
          </ac:picMkLst>
        </pc:picChg>
        <pc:picChg chg="add del mod">
          <ac:chgData name="Jakub Pinak" userId="S::pinak.jakub@gymhc.edupage.org::1da65c06-1f13-40a6-982b-efdd72e7b75c" providerId="AD" clId="Web-{4B0A5E6D-62FF-41A1-A041-451DF82C1FE9}" dt="2021-12-17T09:52:42.544" v="185"/>
          <ac:picMkLst>
            <pc:docMk/>
            <pc:sldMk cId="1443386362" sldId="273"/>
            <ac:picMk id="12" creationId="{858246A6-2DBE-4CFB-9DC1-522497A1A271}"/>
          </ac:picMkLst>
        </pc:picChg>
        <pc:picChg chg="add del mod ord">
          <ac:chgData name="Jakub Pinak" userId="S::pinak.jakub@gymhc.edupage.org::1da65c06-1f13-40a6-982b-efdd72e7b75c" providerId="AD" clId="Web-{4B0A5E6D-62FF-41A1-A041-451DF82C1FE9}" dt="2021-12-17T09:59:30.836" v="234"/>
          <ac:picMkLst>
            <pc:docMk/>
            <pc:sldMk cId="1443386362" sldId="273"/>
            <ac:picMk id="15" creationId="{A1F04E33-AE13-4A1F-90FB-BDFF244425B7}"/>
          </ac:picMkLst>
        </pc:picChg>
      </pc:sldChg>
      <pc:sldChg chg="addSp modSp new mod setBg">
        <pc:chgData name="Jakub Pinak" userId="S::pinak.jakub@gymhc.edupage.org::1da65c06-1f13-40a6-982b-efdd72e7b75c" providerId="AD" clId="Web-{4B0A5E6D-62FF-41A1-A041-451DF82C1FE9}" dt="2021-12-17T09:40:14.900" v="87" actId="20577"/>
        <pc:sldMkLst>
          <pc:docMk/>
          <pc:sldMk cId="2931066858" sldId="274"/>
        </pc:sldMkLst>
        <pc:spChg chg="mod">
          <ac:chgData name="Jakub Pinak" userId="S::pinak.jakub@gymhc.edupage.org::1da65c06-1f13-40a6-982b-efdd72e7b75c" providerId="AD" clId="Web-{4B0A5E6D-62FF-41A1-A041-451DF82C1FE9}" dt="2021-12-17T09:40:14.900" v="87" actId="20577"/>
          <ac:spMkLst>
            <pc:docMk/>
            <pc:sldMk cId="2931066858" sldId="274"/>
            <ac:spMk id="2" creationId="{934FA3FE-6734-4840-BA1B-AD0E48525B5D}"/>
          </ac:spMkLst>
        </pc:spChg>
        <pc:spChg chg="mod">
          <ac:chgData name="Jakub Pinak" userId="S::pinak.jakub@gymhc.edupage.org::1da65c06-1f13-40a6-982b-efdd72e7b75c" providerId="AD" clId="Web-{4B0A5E6D-62FF-41A1-A041-451DF82C1FE9}" dt="2021-12-17T09:40:10.697" v="86" actId="20577"/>
          <ac:spMkLst>
            <pc:docMk/>
            <pc:sldMk cId="2931066858" sldId="274"/>
            <ac:spMk id="3" creationId="{8B60CFC5-60C4-4B56-89A3-C889B026553C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8" creationId="{09588DA8-065E-4F6F-8EFD-43104AB2E0CF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10" creationId="{C4285719-470E-454C-AF62-8323075F1F5B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12" creationId="{CD9FE4EF-C4D8-49A0-B2FF-81D8DB7D8A24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14" creationId="{4300840D-0A0B-4512-BACA-B439D5B9C57C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16" creationId="{D2B78728-A580-49A7-84F9-6EF6F583ADE0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18" creationId="{38FAA1A1-D861-433F-88FA-1E9D6FD31D11}"/>
          </ac:spMkLst>
        </pc:spChg>
        <pc:spChg chg="add">
          <ac:chgData name="Jakub Pinak" userId="S::pinak.jakub@gymhc.edupage.org::1da65c06-1f13-40a6-982b-efdd72e7b75c" providerId="AD" clId="Web-{4B0A5E6D-62FF-41A1-A041-451DF82C1FE9}" dt="2021-12-17T09:37:34.224" v="57"/>
          <ac:spMkLst>
            <pc:docMk/>
            <pc:sldMk cId="2931066858" sldId="274"/>
            <ac:spMk id="20" creationId="{8D71EDA1-87BF-4D5D-AB79-F346FD19278A}"/>
          </ac:spMkLst>
        </pc:spChg>
      </pc:sldChg>
    </pc:docChg>
  </pc:docChgLst>
  <pc:docChgLst>
    <pc:chgData name="Michal Libant" userId="S::libant.michal@gymhc.edupage.org::67a3a62a-5e4d-438f-83b5-0a8235813f1b" providerId="AD" clId="Web-{4FDF5F8A-1A6C-4CB2-B4A8-ADB9E630BA2B}"/>
    <pc:docChg chg="modSld sldOrd">
      <pc:chgData name="Michal Libant" userId="S::libant.michal@gymhc.edupage.org::67a3a62a-5e4d-438f-83b5-0a8235813f1b" providerId="AD" clId="Web-{4FDF5F8A-1A6C-4CB2-B4A8-ADB9E630BA2B}" dt="2021-12-16T19:23:15.080" v="302" actId="20577"/>
      <pc:docMkLst>
        <pc:docMk/>
      </pc:docMkLst>
      <pc:sldChg chg="modSp ord">
        <pc:chgData name="Michal Libant" userId="S::libant.michal@gymhc.edupage.org::67a3a62a-5e4d-438f-83b5-0a8235813f1b" providerId="AD" clId="Web-{4FDF5F8A-1A6C-4CB2-B4A8-ADB9E630BA2B}" dt="2021-12-16T19:21:38.203" v="296"/>
        <pc:sldMkLst>
          <pc:docMk/>
          <pc:sldMk cId="3665924661" sldId="259"/>
        </pc:sldMkLst>
        <pc:spChg chg="mod">
          <ac:chgData name="Michal Libant" userId="S::libant.michal@gymhc.edupage.org::67a3a62a-5e4d-438f-83b5-0a8235813f1b" providerId="AD" clId="Web-{4FDF5F8A-1A6C-4CB2-B4A8-ADB9E630BA2B}" dt="2021-12-16T18:50:07.846" v="29" actId="20577"/>
          <ac:spMkLst>
            <pc:docMk/>
            <pc:sldMk cId="3665924661" sldId="259"/>
            <ac:spMk id="2" creationId="{CA17CE0A-6451-4BCE-8BC3-FCAAFB579B12}"/>
          </ac:spMkLst>
        </pc:spChg>
        <pc:spChg chg="mod">
          <ac:chgData name="Michal Libant" userId="S::libant.michal@gymhc.edupage.org::67a3a62a-5e4d-438f-83b5-0a8235813f1b" providerId="AD" clId="Web-{4FDF5F8A-1A6C-4CB2-B4A8-ADB9E630BA2B}" dt="2021-12-16T18:49:09.407" v="17" actId="20577"/>
          <ac:spMkLst>
            <pc:docMk/>
            <pc:sldMk cId="3665924661" sldId="259"/>
            <ac:spMk id="3" creationId="{3ACE57EC-0702-4BF1-AFB1-3021D74E2C1B}"/>
          </ac:spMkLst>
        </pc:spChg>
      </pc:sldChg>
      <pc:sldChg chg="modSp ord">
        <pc:chgData name="Michal Libant" userId="S::libant.michal@gymhc.edupage.org::67a3a62a-5e4d-438f-83b5-0a8235813f1b" providerId="AD" clId="Web-{4FDF5F8A-1A6C-4CB2-B4A8-ADB9E630BA2B}" dt="2021-12-16T19:23:15.080" v="302" actId="20577"/>
        <pc:sldMkLst>
          <pc:docMk/>
          <pc:sldMk cId="2686921492" sldId="261"/>
        </pc:sldMkLst>
        <pc:spChg chg="mod">
          <ac:chgData name="Michal Libant" userId="S::libant.michal@gymhc.edupage.org::67a3a62a-5e4d-438f-83b5-0a8235813f1b" providerId="AD" clId="Web-{4FDF5F8A-1A6C-4CB2-B4A8-ADB9E630BA2B}" dt="2021-12-16T18:50:11.596" v="31" actId="20577"/>
          <ac:spMkLst>
            <pc:docMk/>
            <pc:sldMk cId="2686921492" sldId="261"/>
            <ac:spMk id="2" creationId="{64ACED38-DC5A-43A2-B148-16661CDDEF5C}"/>
          </ac:spMkLst>
        </pc:spChg>
        <pc:spChg chg="mod">
          <ac:chgData name="Michal Libant" userId="S::libant.michal@gymhc.edupage.org::67a3a62a-5e4d-438f-83b5-0a8235813f1b" providerId="AD" clId="Web-{4FDF5F8A-1A6C-4CB2-B4A8-ADB9E630BA2B}" dt="2021-12-16T19:23:15.080" v="302" actId="20577"/>
          <ac:spMkLst>
            <pc:docMk/>
            <pc:sldMk cId="2686921492" sldId="261"/>
            <ac:spMk id="3" creationId="{2C6BDFFB-ED99-4CA0-8CE2-F23CCE969C66}"/>
          </ac:spMkLst>
        </pc:spChg>
      </pc:sldChg>
      <pc:sldChg chg="modSp ord">
        <pc:chgData name="Michal Libant" userId="S::libant.michal@gymhc.edupage.org::67a3a62a-5e4d-438f-83b5-0a8235813f1b" providerId="AD" clId="Web-{4FDF5F8A-1A6C-4CB2-B4A8-ADB9E630BA2B}" dt="2021-12-16T19:21:34.750" v="295"/>
        <pc:sldMkLst>
          <pc:docMk/>
          <pc:sldMk cId="2354537972" sldId="263"/>
        </pc:sldMkLst>
        <pc:spChg chg="mod">
          <ac:chgData name="Michal Libant" userId="S::libant.michal@gymhc.edupage.org::67a3a62a-5e4d-438f-83b5-0a8235813f1b" providerId="AD" clId="Web-{4FDF5F8A-1A6C-4CB2-B4A8-ADB9E630BA2B}" dt="2021-12-16T18:52:52.631" v="107" actId="20577"/>
          <ac:spMkLst>
            <pc:docMk/>
            <pc:sldMk cId="2354537972" sldId="263"/>
            <ac:spMk id="2" creationId="{914C1305-379A-4795-8C60-00051E88666F}"/>
          </ac:spMkLst>
        </pc:spChg>
        <pc:spChg chg="mod">
          <ac:chgData name="Michal Libant" userId="S::libant.michal@gymhc.edupage.org::67a3a62a-5e4d-438f-83b5-0a8235813f1b" providerId="AD" clId="Web-{4FDF5F8A-1A6C-4CB2-B4A8-ADB9E630BA2B}" dt="2021-12-16T18:59:39.919" v="293" actId="20577"/>
          <ac:spMkLst>
            <pc:docMk/>
            <pc:sldMk cId="2354537972" sldId="263"/>
            <ac:spMk id="3" creationId="{BE15A82C-566D-4C14-B19A-FE7946EE9D88}"/>
          </ac:spMkLst>
        </pc:spChg>
      </pc:sldChg>
    </pc:docChg>
  </pc:docChgLst>
  <pc:docChgLst>
    <pc:chgData name="Jakub Pinak" userId="S::pinak.jakub@gymhc.edupage.org::1da65c06-1f13-40a6-982b-efdd72e7b75c" providerId="AD" clId="Web-{75318FAE-EDBE-4FDD-A6AB-6B2DB72EE248}"/>
    <pc:docChg chg="addSld delSld modSld sldOrd">
      <pc:chgData name="Jakub Pinak" userId="S::pinak.jakub@gymhc.edupage.org::1da65c06-1f13-40a6-982b-efdd72e7b75c" providerId="AD" clId="Web-{75318FAE-EDBE-4FDD-A6AB-6B2DB72EE248}" dt="2021-12-17T09:33:18.771" v="176"/>
      <pc:docMkLst>
        <pc:docMk/>
      </pc:docMkLst>
      <pc:sldChg chg="addSp modSp mod setBg">
        <pc:chgData name="Jakub Pinak" userId="S::pinak.jakub@gymhc.edupage.org::1da65c06-1f13-40a6-982b-efdd72e7b75c" providerId="AD" clId="Web-{75318FAE-EDBE-4FDD-A6AB-6B2DB72EE248}" dt="2021-12-17T09:33:18.771" v="176"/>
        <pc:sldMkLst>
          <pc:docMk/>
          <pc:sldMk cId="3676557245" sldId="256"/>
        </pc:sldMkLst>
        <pc:spChg chg="mod">
          <ac:chgData name="Jakub Pinak" userId="S::pinak.jakub@gymhc.edupage.org::1da65c06-1f13-40a6-982b-efdd72e7b75c" providerId="AD" clId="Web-{75318FAE-EDBE-4FDD-A6AB-6B2DB72EE248}" dt="2021-12-17T09:33:18.771" v="176"/>
          <ac:spMkLst>
            <pc:docMk/>
            <pc:sldMk cId="3676557245" sldId="256"/>
            <ac:spMk id="2" creationId="{00000000-0000-0000-0000-000000000000}"/>
          </ac:spMkLst>
        </pc:spChg>
        <pc:spChg chg="mod">
          <ac:chgData name="Jakub Pinak" userId="S::pinak.jakub@gymhc.edupage.org::1da65c06-1f13-40a6-982b-efdd72e7b75c" providerId="AD" clId="Web-{75318FAE-EDBE-4FDD-A6AB-6B2DB72EE248}" dt="2021-12-17T09:33:18.771" v="176"/>
          <ac:spMkLst>
            <pc:docMk/>
            <pc:sldMk cId="3676557245" sldId="256"/>
            <ac:spMk id="3" creationId="{00000000-0000-0000-0000-000000000000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3:18.771" v="176"/>
          <ac:spMkLst>
            <pc:docMk/>
            <pc:sldMk cId="3676557245" sldId="256"/>
            <ac:spMk id="9" creationId="{C1DD1A8A-57D5-4A81-AD04-532B043C5611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3:18.771" v="176"/>
          <ac:spMkLst>
            <pc:docMk/>
            <pc:sldMk cId="3676557245" sldId="256"/>
            <ac:spMk id="11" creationId="{007891EC-4501-44ED-A8C8-B11B6DB767AB}"/>
          </ac:spMkLst>
        </pc:spChg>
        <pc:picChg chg="add">
          <ac:chgData name="Jakub Pinak" userId="S::pinak.jakub@gymhc.edupage.org::1da65c06-1f13-40a6-982b-efdd72e7b75c" providerId="AD" clId="Web-{75318FAE-EDBE-4FDD-A6AB-6B2DB72EE248}" dt="2021-12-17T09:33:18.771" v="176"/>
          <ac:picMkLst>
            <pc:docMk/>
            <pc:sldMk cId="3676557245" sldId="256"/>
            <ac:picMk id="5" creationId="{E0F921B3-D73A-4104-976F-F69E01AA3BE2}"/>
          </ac:picMkLst>
        </pc:picChg>
      </pc:sldChg>
      <pc:sldChg chg="addSp delSp modSp mod ord setBg">
        <pc:chgData name="Jakub Pinak" userId="S::pinak.jakub@gymhc.edupage.org::1da65c06-1f13-40a6-982b-efdd72e7b75c" providerId="AD" clId="Web-{75318FAE-EDBE-4FDD-A6AB-6B2DB72EE248}" dt="2021-12-17T09:24:26.698" v="128"/>
        <pc:sldMkLst>
          <pc:docMk/>
          <pc:sldMk cId="284934333" sldId="258"/>
        </pc:sldMkLst>
        <pc:spChg chg="mod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2" creationId="{F4666386-42DB-4FC7-BE41-8D9C34FEA9BE}"/>
          </ac:spMkLst>
        </pc:spChg>
        <pc:spChg chg="del mod">
          <ac:chgData name="Jakub Pinak" userId="S::pinak.jakub@gymhc.edupage.org::1da65c06-1f13-40a6-982b-efdd72e7b75c" providerId="AD" clId="Web-{75318FAE-EDBE-4FDD-A6AB-6B2DB72EE248}" dt="2021-12-17T09:11:54.370" v="65"/>
          <ac:spMkLst>
            <pc:docMk/>
            <pc:sldMk cId="284934333" sldId="258"/>
            <ac:spMk id="3" creationId="{961198CB-038B-4111-BB23-8EA0A02B5B5C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9" creationId="{B819A166-7571-4003-A6B8-B62034C3ED30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14" creationId="{BACC6370-2D7E-4714-9D71-7542949D7D5D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16" creationId="{F68B3F68-107C-434F-AA38-110D5EA91B85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18" creationId="{AAD0DBB9-1A4B-4391-81D4-CB19F9AB918A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9.262" v="67"/>
          <ac:spMkLst>
            <pc:docMk/>
            <pc:sldMk cId="284934333" sldId="258"/>
            <ac:spMk id="20" creationId="{063BBA22-50EA-4C4D-BE05-F1CE4E63AA56}"/>
          </ac:spMkLst>
        </pc:spChg>
        <pc:graphicFrameChg chg="add mod modGraphic">
          <ac:chgData name="Jakub Pinak" userId="S::pinak.jakub@gymhc.edupage.org::1da65c06-1f13-40a6-982b-efdd72e7b75c" providerId="AD" clId="Web-{75318FAE-EDBE-4FDD-A6AB-6B2DB72EE248}" dt="2021-12-17T09:12:54.496" v="68"/>
          <ac:graphicFrameMkLst>
            <pc:docMk/>
            <pc:sldMk cId="284934333" sldId="258"/>
            <ac:graphicFrameMk id="5" creationId="{BF9B5C20-426B-42AA-A7FE-678703FCE074}"/>
          </ac:graphicFrameMkLst>
        </pc:graphicFrameChg>
      </pc:sldChg>
      <pc:sldChg chg="addSp delSp modSp mod ord setBg">
        <pc:chgData name="Jakub Pinak" userId="S::pinak.jakub@gymhc.edupage.org::1da65c06-1f13-40a6-982b-efdd72e7b75c" providerId="AD" clId="Web-{75318FAE-EDBE-4FDD-A6AB-6B2DB72EE248}" dt="2021-12-17T09:31:41.394" v="169" actId="20577"/>
        <pc:sldMkLst>
          <pc:docMk/>
          <pc:sldMk cId="3665924661" sldId="259"/>
        </pc:sldMkLst>
        <pc:spChg chg="mo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2" creationId="{CA17CE0A-6451-4BCE-8BC3-FCAAFB579B12}"/>
          </ac:spMkLst>
        </pc:spChg>
        <pc:spChg chg="mod">
          <ac:chgData name="Jakub Pinak" userId="S::pinak.jakub@gymhc.edupage.org::1da65c06-1f13-40a6-982b-efdd72e7b75c" providerId="AD" clId="Web-{75318FAE-EDBE-4FDD-A6AB-6B2DB72EE248}" dt="2021-12-17T09:31:41.394" v="169" actId="20577"/>
          <ac:spMkLst>
            <pc:docMk/>
            <pc:sldMk cId="3665924661" sldId="259"/>
            <ac:spMk id="3" creationId="{3ACE57EC-0702-4BF1-AFB1-3021D74E2C1B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8" creationId="{979E27D9-03C7-44E2-9FF8-15D0C8506AF7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7:09.048" v="79"/>
          <ac:spMkLst>
            <pc:docMk/>
            <pc:sldMk cId="3665924661" sldId="259"/>
            <ac:spMk id="9" creationId="{3AFE8227-C443-417B-BA91-520EB1EF4559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0" creationId="{EEBF1590-3B36-48EE-A89D-3B6F3CB256AB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7:09.048" v="79"/>
          <ac:spMkLst>
            <pc:docMk/>
            <pc:sldMk cId="3665924661" sldId="259"/>
            <ac:spMk id="11" creationId="{907741FC-B544-4A6E-B831-6789D042333D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2" creationId="{AC8F6C8C-AB5A-4548-942D-E3FD40ACBC49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7:09.048" v="79"/>
          <ac:spMkLst>
            <pc:docMk/>
            <pc:sldMk cId="3665924661" sldId="259"/>
            <ac:spMk id="13" creationId="{3F0BE7ED-7814-4273-B18A-F26CC0380380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4" creationId="{1B15ED52-F352-441B-82BF-E0EA34836D0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5" creationId="{3B2E3793-BFE6-45A2-9B7B-E18844431C99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6" creationId="{BC4C4868-CB8F-4AF9-9CDB-8108F2C19B67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17" creationId="{DEE2AD96-B495-4E06-9291-B71706F728CB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18" creationId="{375E0459-6403-40CD-989D-56A4407CA12E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19" creationId="{53CF6D67-C5A8-4ADD-9E8E-1E38CA1D3166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31:04.846" v="163"/>
          <ac:spMkLst>
            <pc:docMk/>
            <pc:sldMk cId="3665924661" sldId="259"/>
            <ac:spMk id="20" creationId="{53E5B1A8-3AC9-4BD1-9BBC-78CA94F2D1BA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21" creationId="{86909FA0-B515-4681-B7A8-FA281D133B94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23" creationId="{21C9FE86-FCC3-4A31-AA1C-C882262B7FE7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25" creationId="{7D96243B-ECED-4B71-8E06-AE9A285EAD20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31:04.830" v="162"/>
          <ac:spMkLst>
            <pc:docMk/>
            <pc:sldMk cId="3665924661" sldId="259"/>
            <ac:spMk id="27" creationId="{A09989E4-EFDC-4A90-A633-E0525FB4139E}"/>
          </ac:spMkLst>
        </pc:spChg>
        <pc:picChg chg="add del">
          <ac:chgData name="Jakub Pinak" userId="S::pinak.jakub@gymhc.edupage.org::1da65c06-1f13-40a6-982b-efdd72e7b75c" providerId="AD" clId="Web-{75318FAE-EDBE-4FDD-A6AB-6B2DB72EE248}" dt="2021-12-17T09:17:09.048" v="79"/>
          <ac:picMkLst>
            <pc:docMk/>
            <pc:sldMk cId="3665924661" sldId="259"/>
            <ac:picMk id="5" creationId="{B6F6BDF4-706B-4430-955C-91B14073FDD6}"/>
          </ac:picMkLst>
        </pc:picChg>
      </pc:sldChg>
      <pc:sldChg chg="modSp ord">
        <pc:chgData name="Jakub Pinak" userId="S::pinak.jakub@gymhc.edupage.org::1da65c06-1f13-40a6-982b-efdd72e7b75c" providerId="AD" clId="Web-{75318FAE-EDBE-4FDD-A6AB-6B2DB72EE248}" dt="2021-12-17T09:06:49.661" v="49" actId="20577"/>
        <pc:sldMkLst>
          <pc:docMk/>
          <pc:sldMk cId="37983489" sldId="260"/>
        </pc:sldMkLst>
        <pc:spChg chg="mod">
          <ac:chgData name="Jakub Pinak" userId="S::pinak.jakub@gymhc.edupage.org::1da65c06-1f13-40a6-982b-efdd72e7b75c" providerId="AD" clId="Web-{75318FAE-EDBE-4FDD-A6AB-6B2DB72EE248}" dt="2021-12-17T09:03:55.736" v="44" actId="20577"/>
          <ac:spMkLst>
            <pc:docMk/>
            <pc:sldMk cId="37983489" sldId="260"/>
            <ac:spMk id="2" creationId="{1780AB35-8601-49CB-9F59-7028728D0D7C}"/>
          </ac:spMkLst>
        </pc:spChg>
        <pc:spChg chg="mod">
          <ac:chgData name="Jakub Pinak" userId="S::pinak.jakub@gymhc.edupage.org::1da65c06-1f13-40a6-982b-efdd72e7b75c" providerId="AD" clId="Web-{75318FAE-EDBE-4FDD-A6AB-6B2DB72EE248}" dt="2021-12-17T09:06:49.661" v="49" actId="20577"/>
          <ac:spMkLst>
            <pc:docMk/>
            <pc:sldMk cId="37983489" sldId="260"/>
            <ac:spMk id="3" creationId="{EB1AF5A8-B738-4768-B3A3-9BA2170DBFA2}"/>
          </ac:spMkLst>
        </pc:spChg>
      </pc:sldChg>
      <pc:sldChg chg="addSp modSp mod ord setBg">
        <pc:chgData name="Jakub Pinak" userId="S::pinak.jakub@gymhc.edupage.org::1da65c06-1f13-40a6-982b-efdd72e7b75c" providerId="AD" clId="Web-{75318FAE-EDBE-4FDD-A6AB-6B2DB72EE248}" dt="2021-12-17T09:23:53.572" v="126"/>
        <pc:sldMkLst>
          <pc:docMk/>
          <pc:sldMk cId="2686921492" sldId="261"/>
        </pc:sldMkLst>
        <pc:spChg chg="mo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2" creationId="{64ACED38-DC5A-43A2-B148-16661CDDEF5C}"/>
          </ac:spMkLst>
        </pc:spChg>
        <pc:spChg chg="mod">
          <ac:chgData name="Jakub Pinak" userId="S::pinak.jakub@gymhc.edupage.org::1da65c06-1f13-40a6-982b-efdd72e7b75c" providerId="AD" clId="Web-{75318FAE-EDBE-4FDD-A6AB-6B2DB72EE248}" dt="2021-12-17T09:13:23.106" v="70" actId="20577"/>
          <ac:spMkLst>
            <pc:docMk/>
            <pc:sldMk cId="2686921492" sldId="261"/>
            <ac:spMk id="3" creationId="{2C6BDFFB-ED99-4CA0-8CE2-F23CCE969C66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8" creationId="{1B15ED52-F352-441B-82BF-E0EA34836D0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10" creationId="{3B2E3793-BFE6-45A2-9B7B-E18844431C99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12" creationId="{BC4C4868-CB8F-4AF9-9CDB-8108F2C19B67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14" creationId="{375E0459-6403-40CD-989D-56A4407CA12E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2:32.528" v="66"/>
          <ac:spMkLst>
            <pc:docMk/>
            <pc:sldMk cId="2686921492" sldId="261"/>
            <ac:spMk id="16" creationId="{53E5B1A8-3AC9-4BD1-9BBC-78CA94F2D1BA}"/>
          </ac:spMkLst>
        </pc:spChg>
      </pc:sldChg>
      <pc:sldChg chg="addSp delSp modSp">
        <pc:chgData name="Jakub Pinak" userId="S::pinak.jakub@gymhc.edupage.org::1da65c06-1f13-40a6-982b-efdd72e7b75c" providerId="AD" clId="Web-{75318FAE-EDBE-4FDD-A6AB-6B2DB72EE248}" dt="2021-12-17T09:16:25.204" v="77" actId="20577"/>
        <pc:sldMkLst>
          <pc:docMk/>
          <pc:sldMk cId="273089256" sldId="262"/>
        </pc:sldMkLst>
        <pc:spChg chg="mod">
          <ac:chgData name="Jakub Pinak" userId="S::pinak.jakub@gymhc.edupage.org::1da65c06-1f13-40a6-982b-efdd72e7b75c" providerId="AD" clId="Web-{75318FAE-EDBE-4FDD-A6AB-6B2DB72EE248}" dt="2021-12-17T09:16:25.204" v="77" actId="20577"/>
          <ac:spMkLst>
            <pc:docMk/>
            <pc:sldMk cId="273089256" sldId="262"/>
            <ac:spMk id="2" creationId="{FAA70F92-6AD6-4CEB-99ED-E018388B768C}"/>
          </ac:spMkLst>
        </pc:spChg>
        <pc:spChg chg="del">
          <ac:chgData name="Jakub Pinak" userId="S::pinak.jakub@gymhc.edupage.org::1da65c06-1f13-40a6-982b-efdd72e7b75c" providerId="AD" clId="Web-{75318FAE-EDBE-4FDD-A6AB-6B2DB72EE248}" dt="2021-12-17T09:08:35.366" v="57"/>
          <ac:spMkLst>
            <pc:docMk/>
            <pc:sldMk cId="273089256" sldId="262"/>
            <ac:spMk id="3" creationId="{C3B1EA5B-2CB2-42FA-B21E-BFDECE06C317}"/>
          </ac:spMkLst>
        </pc:spChg>
        <pc:spChg chg="add mod">
          <ac:chgData name="Jakub Pinak" userId="S::pinak.jakub@gymhc.edupage.org::1da65c06-1f13-40a6-982b-efdd72e7b75c" providerId="AD" clId="Web-{75318FAE-EDBE-4FDD-A6AB-6B2DB72EE248}" dt="2021-12-17T09:09:05.664" v="64"/>
          <ac:spMkLst>
            <pc:docMk/>
            <pc:sldMk cId="273089256" sldId="262"/>
            <ac:spMk id="6" creationId="{4D3B5957-098D-4149-97D3-AEC213ED2A9F}"/>
          </ac:spMkLst>
        </pc:spChg>
        <pc:spChg chg="del">
          <ac:chgData name="Jakub Pinak" userId="S::pinak.jakub@gymhc.edupage.org::1da65c06-1f13-40a6-982b-efdd72e7b75c" providerId="AD" clId="Web-{75318FAE-EDBE-4FDD-A6AB-6B2DB72EE248}" dt="2021-12-17T09:15:50.422" v="71"/>
          <ac:spMkLst>
            <pc:docMk/>
            <pc:sldMk cId="273089256" sldId="262"/>
            <ac:spMk id="15" creationId="{5A0118C5-4F8D-4CF4-BADD-53FEACC6C42A}"/>
          </ac:spMkLst>
        </pc:spChg>
        <pc:spChg chg="mod">
          <ac:chgData name="Jakub Pinak" userId="S::pinak.jakub@gymhc.edupage.org::1da65c06-1f13-40a6-982b-efdd72e7b75c" providerId="AD" clId="Web-{75318FAE-EDBE-4FDD-A6AB-6B2DB72EE248}" dt="2021-12-17T09:16:19.250" v="75" actId="20577"/>
          <ac:spMkLst>
            <pc:docMk/>
            <pc:sldMk cId="273089256" sldId="262"/>
            <ac:spMk id="25" creationId="{F768F9D6-C631-4392-BB09-A76EBDE9BAFE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30" creationId="{A8384FB5-9ADC-4DDC-881B-597D56F5B15D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32" creationId="{91E5A9A7-95C6-4F4F-B00E-C82E07FE62EF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34" creationId="{D07DD2DE-F619-49DD-B5E7-03A290FF4ED1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36" creationId="{85149191-5F60-4A28-AAFF-039F96B0F3EC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38" creationId="{F8260ED5-17F7-4158-B241-D51DD4CF1B7E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43" creationId="{A8384FB5-9ADC-4DDC-881B-597D56F5B15D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45" creationId="{91E5A9A7-95C6-4F4F-B00E-C82E07FE62EF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47" creationId="{D07DD2DE-F619-49DD-B5E7-03A290FF4ED1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49" creationId="{85149191-5F60-4A28-AAFF-039F96B0F3EC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16:14.485" v="74"/>
          <ac:spMkLst>
            <pc:docMk/>
            <pc:sldMk cId="273089256" sldId="262"/>
            <ac:spMk id="51" creationId="{F8260ED5-17F7-4158-B241-D51DD4CF1B7E}"/>
          </ac:spMkLst>
        </pc:spChg>
        <pc:grpChg chg="del">
          <ac:chgData name="Jakub Pinak" userId="S::pinak.jakub@gymhc.edupage.org::1da65c06-1f13-40a6-982b-efdd72e7b75c" providerId="AD" clId="Web-{75318FAE-EDBE-4FDD-A6AB-6B2DB72EE248}" dt="2021-12-17T09:15:50.422" v="71"/>
          <ac:grpSpMkLst>
            <pc:docMk/>
            <pc:sldMk cId="273089256" sldId="262"/>
            <ac:grpSpMk id="16" creationId="{582A903B-6B78-4F0A-B7C9-3D80499020B8}"/>
          </ac:grpSpMkLst>
        </pc:grpChg>
        <pc:grpChg chg="del">
          <ac:chgData name="Jakub Pinak" userId="S::pinak.jakub@gymhc.edupage.org::1da65c06-1f13-40a6-982b-efdd72e7b75c" providerId="AD" clId="Web-{75318FAE-EDBE-4FDD-A6AB-6B2DB72EE248}" dt="2021-12-17T09:15:50.422" v="71"/>
          <ac:grpSpMkLst>
            <pc:docMk/>
            <pc:sldMk cId="273089256" sldId="262"/>
            <ac:grpSpMk id="22" creationId="{B894EFA8-F425-4D19-A94B-445388B31E20}"/>
          </ac:grpSpMkLst>
        </pc:grpChg>
        <pc:picChg chg="del mod ord">
          <ac:chgData name="Jakub Pinak" userId="S::pinak.jakub@gymhc.edupage.org::1da65c06-1f13-40a6-982b-efdd72e7b75c" providerId="AD" clId="Web-{75318FAE-EDBE-4FDD-A6AB-6B2DB72EE248}" dt="2021-12-17T09:15:53.797" v="72"/>
          <ac:picMkLst>
            <pc:docMk/>
            <pc:sldMk cId="273089256" sldId="262"/>
            <ac:picMk id="3" creationId="{DE8BBA27-4D96-450B-9039-621567523482}"/>
          </ac:picMkLst>
        </pc:picChg>
        <pc:picChg chg="add del mod ord">
          <ac:chgData name="Jakub Pinak" userId="S::pinak.jakub@gymhc.edupage.org::1da65c06-1f13-40a6-982b-efdd72e7b75c" providerId="AD" clId="Web-{75318FAE-EDBE-4FDD-A6AB-6B2DB72EE248}" dt="2021-12-17T09:09:05.664" v="64"/>
          <ac:picMkLst>
            <pc:docMk/>
            <pc:sldMk cId="273089256" sldId="262"/>
            <ac:picMk id="4" creationId="{8EEBDFDB-11E6-4432-85F4-93F2C9781E23}"/>
          </ac:picMkLst>
        </pc:picChg>
        <pc:picChg chg="add mod">
          <ac:chgData name="Jakub Pinak" userId="S::pinak.jakub@gymhc.edupage.org::1da65c06-1f13-40a6-982b-efdd72e7b75c" providerId="AD" clId="Web-{75318FAE-EDBE-4FDD-A6AB-6B2DB72EE248}" dt="2021-12-17T09:16:14.485" v="74"/>
          <ac:picMkLst>
            <pc:docMk/>
            <pc:sldMk cId="273089256" sldId="262"/>
            <ac:picMk id="26" creationId="{077C4295-0D32-4F16-851F-1A9B856B1159}"/>
          </ac:picMkLst>
        </pc:picChg>
      </pc:sldChg>
      <pc:sldChg chg="modSp del">
        <pc:chgData name="Jakub Pinak" userId="S::pinak.jakub@gymhc.edupage.org::1da65c06-1f13-40a6-982b-efdd72e7b75c" providerId="AD" clId="Web-{75318FAE-EDBE-4FDD-A6AB-6B2DB72EE248}" dt="2021-12-17T09:00:53.857" v="25"/>
        <pc:sldMkLst>
          <pc:docMk/>
          <pc:sldMk cId="2354537972" sldId="263"/>
        </pc:sldMkLst>
        <pc:spChg chg="mod">
          <ac:chgData name="Jakub Pinak" userId="S::pinak.jakub@gymhc.edupage.org::1da65c06-1f13-40a6-982b-efdd72e7b75c" providerId="AD" clId="Web-{75318FAE-EDBE-4FDD-A6AB-6B2DB72EE248}" dt="2021-12-17T08:59:19.543" v="14" actId="20577"/>
          <ac:spMkLst>
            <pc:docMk/>
            <pc:sldMk cId="2354537972" sldId="263"/>
            <ac:spMk id="3" creationId="{BE15A82C-566D-4C14-B19A-FE7946EE9D88}"/>
          </ac:spMkLst>
        </pc:spChg>
      </pc:sldChg>
      <pc:sldChg chg="del">
        <pc:chgData name="Jakub Pinak" userId="S::pinak.jakub@gymhc.edupage.org::1da65c06-1f13-40a6-982b-efdd72e7b75c" providerId="AD" clId="Web-{75318FAE-EDBE-4FDD-A6AB-6B2DB72EE248}" dt="2021-12-17T09:19:58.396" v="91"/>
        <pc:sldMkLst>
          <pc:docMk/>
          <pc:sldMk cId="435971324" sldId="264"/>
        </pc:sldMkLst>
      </pc:sldChg>
      <pc:sldChg chg="new del">
        <pc:chgData name="Jakub Pinak" userId="S::pinak.jakub@gymhc.edupage.org::1da65c06-1f13-40a6-982b-efdd72e7b75c" providerId="AD" clId="Web-{75318FAE-EDBE-4FDD-A6AB-6B2DB72EE248}" dt="2021-12-17T09:20:00.442" v="93"/>
        <pc:sldMkLst>
          <pc:docMk/>
          <pc:sldMk cId="1974390011" sldId="265"/>
        </pc:sldMkLst>
      </pc:sldChg>
      <pc:sldChg chg="new del">
        <pc:chgData name="Jakub Pinak" userId="S::pinak.jakub@gymhc.edupage.org::1da65c06-1f13-40a6-982b-efdd72e7b75c" providerId="AD" clId="Web-{75318FAE-EDBE-4FDD-A6AB-6B2DB72EE248}" dt="2021-12-17T09:19:59.615" v="92"/>
        <pc:sldMkLst>
          <pc:docMk/>
          <pc:sldMk cId="4132433367" sldId="266"/>
        </pc:sldMkLst>
      </pc:sldChg>
      <pc:sldChg chg="new del">
        <pc:chgData name="Jakub Pinak" userId="S::pinak.jakub@gymhc.edupage.org::1da65c06-1f13-40a6-982b-efdd72e7b75c" providerId="AD" clId="Web-{75318FAE-EDBE-4FDD-A6AB-6B2DB72EE248}" dt="2021-12-17T09:20:01.317" v="94"/>
        <pc:sldMkLst>
          <pc:docMk/>
          <pc:sldMk cId="2105371317" sldId="267"/>
        </pc:sldMkLst>
      </pc:sldChg>
      <pc:sldChg chg="addSp delSp modSp new mod setBg">
        <pc:chgData name="Jakub Pinak" userId="S::pinak.jakub@gymhc.edupage.org::1da65c06-1f13-40a6-982b-efdd72e7b75c" providerId="AD" clId="Web-{75318FAE-EDBE-4FDD-A6AB-6B2DB72EE248}" dt="2021-12-17T09:28:58.719" v="151"/>
        <pc:sldMkLst>
          <pc:docMk/>
          <pc:sldMk cId="669930497" sldId="268"/>
        </pc:sldMkLst>
        <pc:spChg chg="mod">
          <ac:chgData name="Jakub Pinak" userId="S::pinak.jakub@gymhc.edupage.org::1da65c06-1f13-40a6-982b-efdd72e7b75c" providerId="AD" clId="Web-{75318FAE-EDBE-4FDD-A6AB-6B2DB72EE248}" dt="2021-12-17T09:20:46.803" v="102" actId="1076"/>
          <ac:spMkLst>
            <pc:docMk/>
            <pc:sldMk cId="669930497" sldId="268"/>
            <ac:spMk id="2" creationId="{626D6097-59DC-412C-9440-8CB68E612DB3}"/>
          </ac:spMkLst>
        </pc:spChg>
        <pc:spChg chg="add del mod">
          <ac:chgData name="Jakub Pinak" userId="S::pinak.jakub@gymhc.edupage.org::1da65c06-1f13-40a6-982b-efdd72e7b75c" providerId="AD" clId="Web-{75318FAE-EDBE-4FDD-A6AB-6B2DB72EE248}" dt="2021-12-17T09:28:58.719" v="151"/>
          <ac:spMkLst>
            <pc:docMk/>
            <pc:sldMk cId="669930497" sldId="268"/>
            <ac:spMk id="3" creationId="{0EA191BE-66DF-4E98-BCD4-4443DA00D175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06.271" v="95"/>
          <ac:spMkLst>
            <pc:docMk/>
            <pc:sldMk cId="669930497" sldId="268"/>
            <ac:spMk id="8" creationId="{1B15ED52-F352-441B-82BF-E0EA34836D0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06.271" v="95"/>
          <ac:spMkLst>
            <pc:docMk/>
            <pc:sldMk cId="669930497" sldId="268"/>
            <ac:spMk id="10" creationId="{3B2E3793-BFE6-45A2-9B7B-E18844431C99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06.271" v="95"/>
          <ac:spMkLst>
            <pc:docMk/>
            <pc:sldMk cId="669930497" sldId="268"/>
            <ac:spMk id="12" creationId="{BC4C4868-CB8F-4AF9-9CDB-8108F2C19B67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06.271" v="95"/>
          <ac:spMkLst>
            <pc:docMk/>
            <pc:sldMk cId="669930497" sldId="268"/>
            <ac:spMk id="14" creationId="{375E0459-6403-40CD-989D-56A4407CA12E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06.271" v="95"/>
          <ac:spMkLst>
            <pc:docMk/>
            <pc:sldMk cId="669930497" sldId="268"/>
            <ac:spMk id="16" creationId="{53E5B1A8-3AC9-4BD1-9BBC-78CA94F2D1BA}"/>
          </ac:spMkLst>
        </pc:spChg>
        <pc:graphicFrameChg chg="add del">
          <ac:chgData name="Jakub Pinak" userId="S::pinak.jakub@gymhc.edupage.org::1da65c06-1f13-40a6-982b-efdd72e7b75c" providerId="AD" clId="Web-{75318FAE-EDBE-4FDD-A6AB-6B2DB72EE248}" dt="2021-12-17T09:27:20.124" v="149"/>
          <ac:graphicFrameMkLst>
            <pc:docMk/>
            <pc:sldMk cId="669930497" sldId="268"/>
            <ac:graphicFrameMk id="18" creationId="{9E08293E-5B04-46CA-8B41-806A87004612}"/>
          </ac:graphicFrameMkLst>
        </pc:graphicFrameChg>
        <pc:graphicFrameChg chg="add">
          <ac:chgData name="Jakub Pinak" userId="S::pinak.jakub@gymhc.edupage.org::1da65c06-1f13-40a6-982b-efdd72e7b75c" providerId="AD" clId="Web-{75318FAE-EDBE-4FDD-A6AB-6B2DB72EE248}" dt="2021-12-17T09:28:58.719" v="151"/>
          <ac:graphicFrameMkLst>
            <pc:docMk/>
            <pc:sldMk cId="669930497" sldId="268"/>
            <ac:graphicFrameMk id="19" creationId="{C5C7ECA9-6955-4C22-AF7E-95A4A9CC3848}"/>
          </ac:graphicFrameMkLst>
        </pc:graphicFrameChg>
      </pc:sldChg>
      <pc:sldChg chg="addSp delSp modSp new mod setBg">
        <pc:chgData name="Jakub Pinak" userId="S::pinak.jakub@gymhc.edupage.org::1da65c06-1f13-40a6-982b-efdd72e7b75c" providerId="AD" clId="Web-{75318FAE-EDBE-4FDD-A6AB-6B2DB72EE248}" dt="2021-12-17T09:26:52.341" v="147"/>
        <pc:sldMkLst>
          <pc:docMk/>
          <pc:sldMk cId="2168163550" sldId="269"/>
        </pc:sldMkLst>
        <pc:spChg chg="mo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2" creationId="{9A63F10F-8077-455F-AAF0-72651C82E1F1}"/>
          </ac:spMkLst>
        </pc:spChg>
        <pc:spChg chg="del mo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3" creationId="{0DDEB052-8016-4919-9792-BAEC83DD4B4B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8" creationId="{1B15ED52-F352-441B-82BF-E0EA34836D08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10" creationId="{3B2E3793-BFE6-45A2-9B7B-E18844431C99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12" creationId="{BC4C4868-CB8F-4AF9-9CDB-8108F2C19B67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14" creationId="{375E0459-6403-40CD-989D-56A4407CA12E}"/>
          </ac:spMkLst>
        </pc:spChg>
        <pc:spChg chg="add del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16" creationId="{53E5B1A8-3AC9-4BD1-9BBC-78CA94F2D1BA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22" creationId="{BACC6370-2D7E-4714-9D71-7542949D7D5D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24" creationId="{F68B3F68-107C-434F-AA38-110D5EA91B85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26" creationId="{AAD0DBB9-1A4B-4391-81D4-CB19F9AB918A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6:52.341" v="147"/>
          <ac:spMkLst>
            <pc:docMk/>
            <pc:sldMk cId="2168163550" sldId="269"/>
            <ac:spMk id="28" creationId="{063BBA22-50EA-4C4D-BE05-F1CE4E63AA56}"/>
          </ac:spMkLst>
        </pc:spChg>
        <pc:graphicFrameChg chg="add">
          <ac:chgData name="Jakub Pinak" userId="S::pinak.jakub@gymhc.edupage.org::1da65c06-1f13-40a6-982b-efdd72e7b75c" providerId="AD" clId="Web-{75318FAE-EDBE-4FDD-A6AB-6B2DB72EE248}" dt="2021-12-17T09:26:52.341" v="147"/>
          <ac:graphicFrameMkLst>
            <pc:docMk/>
            <pc:sldMk cId="2168163550" sldId="269"/>
            <ac:graphicFrameMk id="18" creationId="{F7551762-C5A9-45D8-B12E-D2B7CD99EEF0}"/>
          </ac:graphicFrameMkLst>
        </pc:graphicFrameChg>
      </pc:sldChg>
      <pc:sldChg chg="addSp delSp modSp new mod setBg">
        <pc:chgData name="Jakub Pinak" userId="S::pinak.jakub@gymhc.edupage.org::1da65c06-1f13-40a6-982b-efdd72e7b75c" providerId="AD" clId="Web-{75318FAE-EDBE-4FDD-A6AB-6B2DB72EE248}" dt="2021-12-17T09:26:15.418" v="146"/>
        <pc:sldMkLst>
          <pc:docMk/>
          <pc:sldMk cId="2635122101" sldId="270"/>
        </pc:sldMkLst>
        <pc:spChg chg="mod">
          <ac:chgData name="Jakub Pinak" userId="S::pinak.jakub@gymhc.edupage.org::1da65c06-1f13-40a6-982b-efdd72e7b75c" providerId="AD" clId="Web-{75318FAE-EDBE-4FDD-A6AB-6B2DB72EE248}" dt="2021-12-17T09:24:57.167" v="132" actId="1076"/>
          <ac:spMkLst>
            <pc:docMk/>
            <pc:sldMk cId="2635122101" sldId="270"/>
            <ac:spMk id="2" creationId="{B50630CA-97A7-4C7F-AC15-27AF4C09DE6D}"/>
          </ac:spMkLst>
        </pc:spChg>
        <pc:spChg chg="del mod">
          <ac:chgData name="Jakub Pinak" userId="S::pinak.jakub@gymhc.edupage.org::1da65c06-1f13-40a6-982b-efdd72e7b75c" providerId="AD" clId="Web-{75318FAE-EDBE-4FDD-A6AB-6B2DB72EE248}" dt="2021-12-17T09:26:15.418" v="146"/>
          <ac:spMkLst>
            <pc:docMk/>
            <pc:sldMk cId="2635122101" sldId="270"/>
            <ac:spMk id="3" creationId="{D3F56D82-995B-4E8E-8A96-A5153322AF2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1.802" v="97"/>
          <ac:spMkLst>
            <pc:docMk/>
            <pc:sldMk cId="2635122101" sldId="270"/>
            <ac:spMk id="8" creationId="{1B15ED52-F352-441B-82BF-E0EA34836D0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1.802" v="97"/>
          <ac:spMkLst>
            <pc:docMk/>
            <pc:sldMk cId="2635122101" sldId="270"/>
            <ac:spMk id="10" creationId="{3B2E3793-BFE6-45A2-9B7B-E18844431C99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1.802" v="97"/>
          <ac:spMkLst>
            <pc:docMk/>
            <pc:sldMk cId="2635122101" sldId="270"/>
            <ac:spMk id="12" creationId="{BC4C4868-CB8F-4AF9-9CDB-8108F2C19B67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1.802" v="97"/>
          <ac:spMkLst>
            <pc:docMk/>
            <pc:sldMk cId="2635122101" sldId="270"/>
            <ac:spMk id="14" creationId="{375E0459-6403-40CD-989D-56A4407CA12E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1.802" v="97"/>
          <ac:spMkLst>
            <pc:docMk/>
            <pc:sldMk cId="2635122101" sldId="270"/>
            <ac:spMk id="16" creationId="{53E5B1A8-3AC9-4BD1-9BBC-78CA94F2D1BA}"/>
          </ac:spMkLst>
        </pc:spChg>
        <pc:graphicFrameChg chg="add">
          <ac:chgData name="Jakub Pinak" userId="S::pinak.jakub@gymhc.edupage.org::1da65c06-1f13-40a6-982b-efdd72e7b75c" providerId="AD" clId="Web-{75318FAE-EDBE-4FDD-A6AB-6B2DB72EE248}" dt="2021-12-17T09:26:15.418" v="146"/>
          <ac:graphicFrameMkLst>
            <pc:docMk/>
            <pc:sldMk cId="2635122101" sldId="270"/>
            <ac:graphicFrameMk id="18" creationId="{116ECAA8-2F28-4935-A296-9DDF0B73071F}"/>
          </ac:graphicFrameMkLst>
        </pc:graphicFrameChg>
      </pc:sldChg>
      <pc:sldChg chg="addSp delSp modSp new mod setBg">
        <pc:chgData name="Jakub Pinak" userId="S::pinak.jakub@gymhc.edupage.org::1da65c06-1f13-40a6-982b-efdd72e7b75c" providerId="AD" clId="Web-{75318FAE-EDBE-4FDD-A6AB-6B2DB72EE248}" dt="2021-12-17T09:30:45.174" v="160"/>
        <pc:sldMkLst>
          <pc:docMk/>
          <pc:sldMk cId="218130137" sldId="271"/>
        </pc:sldMkLst>
        <pc:spChg chg="mod">
          <ac:chgData name="Jakub Pinak" userId="S::pinak.jakub@gymhc.edupage.org::1da65c06-1f13-40a6-982b-efdd72e7b75c" providerId="AD" clId="Web-{75318FAE-EDBE-4FDD-A6AB-6B2DB72EE248}" dt="2021-12-17T09:29:49.688" v="156" actId="1076"/>
          <ac:spMkLst>
            <pc:docMk/>
            <pc:sldMk cId="218130137" sldId="271"/>
            <ac:spMk id="2" creationId="{137069E0-454B-49D6-B50F-B11D9451D7F5}"/>
          </ac:spMkLst>
        </pc:spChg>
        <pc:spChg chg="del mod">
          <ac:chgData name="Jakub Pinak" userId="S::pinak.jakub@gymhc.edupage.org::1da65c06-1f13-40a6-982b-efdd72e7b75c" providerId="AD" clId="Web-{75318FAE-EDBE-4FDD-A6AB-6B2DB72EE248}" dt="2021-12-17T09:30:45.174" v="160"/>
          <ac:spMkLst>
            <pc:docMk/>
            <pc:sldMk cId="218130137" sldId="271"/>
            <ac:spMk id="3" creationId="{4E569AF8-B387-4314-AA99-4ABBA4987B44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4.396" v="98"/>
          <ac:spMkLst>
            <pc:docMk/>
            <pc:sldMk cId="218130137" sldId="271"/>
            <ac:spMk id="8" creationId="{1B15ED52-F352-441B-82BF-E0EA34836D08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4.396" v="98"/>
          <ac:spMkLst>
            <pc:docMk/>
            <pc:sldMk cId="218130137" sldId="271"/>
            <ac:spMk id="10" creationId="{3B2E3793-BFE6-45A2-9B7B-E18844431C99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4.396" v="98"/>
          <ac:spMkLst>
            <pc:docMk/>
            <pc:sldMk cId="218130137" sldId="271"/>
            <ac:spMk id="12" creationId="{BC4C4868-CB8F-4AF9-9CDB-8108F2C19B67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4.396" v="98"/>
          <ac:spMkLst>
            <pc:docMk/>
            <pc:sldMk cId="218130137" sldId="271"/>
            <ac:spMk id="14" creationId="{375E0459-6403-40CD-989D-56A4407CA12E}"/>
          </ac:spMkLst>
        </pc:spChg>
        <pc:spChg chg="add">
          <ac:chgData name="Jakub Pinak" userId="S::pinak.jakub@gymhc.edupage.org::1da65c06-1f13-40a6-982b-efdd72e7b75c" providerId="AD" clId="Web-{75318FAE-EDBE-4FDD-A6AB-6B2DB72EE248}" dt="2021-12-17T09:20:14.396" v="98"/>
          <ac:spMkLst>
            <pc:docMk/>
            <pc:sldMk cId="218130137" sldId="271"/>
            <ac:spMk id="16" creationId="{53E5B1A8-3AC9-4BD1-9BBC-78CA94F2D1BA}"/>
          </ac:spMkLst>
        </pc:spChg>
        <pc:graphicFrameChg chg="add">
          <ac:chgData name="Jakub Pinak" userId="S::pinak.jakub@gymhc.edupage.org::1da65c06-1f13-40a6-982b-efdd72e7b75c" providerId="AD" clId="Web-{75318FAE-EDBE-4FDD-A6AB-6B2DB72EE248}" dt="2021-12-17T09:30:45.174" v="160"/>
          <ac:graphicFrameMkLst>
            <pc:docMk/>
            <pc:sldMk cId="218130137" sldId="271"/>
            <ac:graphicFrameMk id="18" creationId="{E38EC7FD-CF40-4F1B-804A-693EF67DDE0F}"/>
          </ac:graphicFrameMkLst>
        </pc:graphicFrameChg>
      </pc:sldChg>
    </pc:docChg>
  </pc:docChgLst>
  <pc:docChgLst>
    <pc:chgData name="Jakub Pinak" userId="S::pinak.jakub@gymhc.edupage.org::1da65c06-1f13-40a6-982b-efdd72e7b75c" providerId="AD" clId="Web-{A2211855-6115-4817-AB21-05F205FE4D8D}"/>
    <pc:docChg chg="addSld modSld">
      <pc:chgData name="Jakub Pinak" userId="S::pinak.jakub@gymhc.edupage.org::1da65c06-1f13-40a6-982b-efdd72e7b75c" providerId="AD" clId="Web-{A2211855-6115-4817-AB21-05F205FE4D8D}" dt="2021-12-14T09:28:11.023" v="21" actId="20577"/>
      <pc:docMkLst>
        <pc:docMk/>
      </pc:docMkLst>
      <pc:sldChg chg="modSp new">
        <pc:chgData name="Jakub Pinak" userId="S::pinak.jakub@gymhc.edupage.org::1da65c06-1f13-40a6-982b-efdd72e7b75c" providerId="AD" clId="Web-{A2211855-6115-4817-AB21-05F205FE4D8D}" dt="2021-12-14T09:28:11.023" v="21" actId="20577"/>
        <pc:sldMkLst>
          <pc:docMk/>
          <pc:sldMk cId="3402991788" sldId="257"/>
        </pc:sldMkLst>
        <pc:spChg chg="mod">
          <ac:chgData name="Jakub Pinak" userId="S::pinak.jakub@gymhc.edupage.org::1da65c06-1f13-40a6-982b-efdd72e7b75c" providerId="AD" clId="Web-{A2211855-6115-4817-AB21-05F205FE4D8D}" dt="2021-12-14T09:28:11.023" v="21" actId="20577"/>
          <ac:spMkLst>
            <pc:docMk/>
            <pc:sldMk cId="3402991788" sldId="257"/>
            <ac:spMk id="2" creationId="{DBC447D8-D90D-4EAB-8A21-D0E1BE12B01D}"/>
          </ac:spMkLst>
        </pc:spChg>
      </pc:sldChg>
      <pc:sldChg chg="new">
        <pc:chgData name="Jakub Pinak" userId="S::pinak.jakub@gymhc.edupage.org::1da65c06-1f13-40a6-982b-efdd72e7b75c" providerId="AD" clId="Web-{A2211855-6115-4817-AB21-05F205FE4D8D}" dt="2021-12-14T09:27:13.490" v="1"/>
        <pc:sldMkLst>
          <pc:docMk/>
          <pc:sldMk cId="284934333" sldId="258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4.224" v="2"/>
        <pc:sldMkLst>
          <pc:docMk/>
          <pc:sldMk cId="3665924661" sldId="259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4.490" v="3"/>
        <pc:sldMkLst>
          <pc:docMk/>
          <pc:sldMk cId="37983489" sldId="260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5.209" v="4"/>
        <pc:sldMkLst>
          <pc:docMk/>
          <pc:sldMk cId="2686921492" sldId="261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5.678" v="5"/>
        <pc:sldMkLst>
          <pc:docMk/>
          <pc:sldMk cId="273089256" sldId="262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6.271" v="6"/>
        <pc:sldMkLst>
          <pc:docMk/>
          <pc:sldMk cId="2354537972" sldId="263"/>
        </pc:sldMkLst>
      </pc:sldChg>
      <pc:sldChg chg="new">
        <pc:chgData name="Jakub Pinak" userId="S::pinak.jakub@gymhc.edupage.org::1da65c06-1f13-40a6-982b-efdd72e7b75c" providerId="AD" clId="Web-{A2211855-6115-4817-AB21-05F205FE4D8D}" dt="2021-12-14T09:27:16.693" v="7"/>
        <pc:sldMkLst>
          <pc:docMk/>
          <pc:sldMk cId="435971324" sldId="264"/>
        </pc:sldMkLst>
      </pc:sldChg>
    </pc:docChg>
  </pc:docChgLst>
  <pc:docChgLst>
    <pc:chgData name="Michal Libant" userId="S::libant.michal@gymhc.edupage.org::67a3a62a-5e4d-438f-83b5-0a8235813f1b" providerId="AD" clId="Web-{6CFBEF6E-7C2E-468A-A3DB-B9F778CEC2BF}"/>
    <pc:docChg chg="modSld">
      <pc:chgData name="Michal Libant" userId="S::libant.michal@gymhc.edupage.org::67a3a62a-5e4d-438f-83b5-0a8235813f1b" providerId="AD" clId="Web-{6CFBEF6E-7C2E-468A-A3DB-B9F778CEC2BF}" dt="2021-12-17T09:14:47.775" v="43" actId="20577"/>
      <pc:docMkLst>
        <pc:docMk/>
      </pc:docMkLst>
      <pc:sldChg chg="modSp">
        <pc:chgData name="Michal Libant" userId="S::libant.michal@gymhc.edupage.org::67a3a62a-5e4d-438f-83b5-0a8235813f1b" providerId="AD" clId="Web-{6CFBEF6E-7C2E-468A-A3DB-B9F778CEC2BF}" dt="2021-12-17T09:14:03.242" v="20" actId="20577"/>
        <pc:sldMkLst>
          <pc:docMk/>
          <pc:sldMk cId="2686921492" sldId="261"/>
        </pc:sldMkLst>
        <pc:spChg chg="mod">
          <ac:chgData name="Michal Libant" userId="S::libant.michal@gymhc.edupage.org::67a3a62a-5e4d-438f-83b5-0a8235813f1b" providerId="AD" clId="Web-{6CFBEF6E-7C2E-468A-A3DB-B9F778CEC2BF}" dt="2021-12-17T09:14:03.242" v="20" actId="20577"/>
          <ac:spMkLst>
            <pc:docMk/>
            <pc:sldMk cId="2686921492" sldId="261"/>
            <ac:spMk id="2" creationId="{64ACED38-DC5A-43A2-B148-16661CDDEF5C}"/>
          </ac:spMkLst>
        </pc:spChg>
      </pc:sldChg>
      <pc:sldChg chg="addSp delSp modSp mod setBg setClrOvrMap">
        <pc:chgData name="Michal Libant" userId="S::libant.michal@gymhc.edupage.org::67a3a62a-5e4d-438f-83b5-0a8235813f1b" providerId="AD" clId="Web-{6CFBEF6E-7C2E-468A-A3DB-B9F778CEC2BF}" dt="2021-12-17T09:14:47.775" v="43" actId="20577"/>
        <pc:sldMkLst>
          <pc:docMk/>
          <pc:sldMk cId="273089256" sldId="262"/>
        </pc:sldMkLst>
        <pc:spChg chg="mod ord">
          <ac:chgData name="Michal Libant" userId="S::libant.michal@gymhc.edupage.org::67a3a62a-5e4d-438f-83b5-0a8235813f1b" providerId="AD" clId="Web-{6CFBEF6E-7C2E-468A-A3DB-B9F778CEC2BF}" dt="2021-12-17T09:14:33.665" v="29"/>
          <ac:spMkLst>
            <pc:docMk/>
            <pc:sldMk cId="273089256" sldId="262"/>
            <ac:spMk id="2" creationId="{FAA70F92-6AD6-4CEB-99ED-E018388B768C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8.321" v="26"/>
          <ac:spMkLst>
            <pc:docMk/>
            <pc:sldMk cId="273089256" sldId="262"/>
            <ac:spMk id="5" creationId="{F13C74B1-5B17-4795-BED0-7140497B445A}"/>
          </ac:spMkLst>
        </pc:spChg>
        <pc:spChg chg="del">
          <ac:chgData name="Michal Libant" userId="S::libant.michal@gymhc.edupage.org::67a3a62a-5e4d-438f-83b5-0a8235813f1b" providerId="AD" clId="Web-{6CFBEF6E-7C2E-468A-A3DB-B9F778CEC2BF}" dt="2021-12-17T09:14:08.383" v="21"/>
          <ac:spMkLst>
            <pc:docMk/>
            <pc:sldMk cId="273089256" sldId="262"/>
            <ac:spMk id="6" creationId="{4D3B5957-098D-4149-97D3-AEC213ED2A9F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8.321" v="26"/>
          <ac:spMkLst>
            <pc:docMk/>
            <pc:sldMk cId="273089256" sldId="262"/>
            <ac:spMk id="7" creationId="{AFCE5E57-3693-4AF3-8919-A03C5E327739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5.680" v="24"/>
          <ac:spMkLst>
            <pc:docMk/>
            <pc:sldMk cId="273089256" sldId="262"/>
            <ac:spMk id="8" creationId="{0671A8AE-40A1-4631-A6B8-581AFF065482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8.321" v="26"/>
          <ac:spMkLst>
            <pc:docMk/>
            <pc:sldMk cId="273089256" sldId="262"/>
            <ac:spMk id="9" creationId="{D4974D33-8DC5-464E-8C6D-BE58F0669C17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5.680" v="24"/>
          <ac:spMkLst>
            <pc:docMk/>
            <pc:sldMk cId="273089256" sldId="262"/>
            <ac:spMk id="10" creationId="{AB58EF07-17C2-48CF-ABB0-EEF1F17CB8F0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33.649" v="28"/>
          <ac:spMkLst>
            <pc:docMk/>
            <pc:sldMk cId="273089256" sldId="262"/>
            <ac:spMk id="11" creationId="{4F74D28C-3268-4E35-8EE1-D92CB4A85A7D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5.680" v="24"/>
          <ac:spMkLst>
            <pc:docMk/>
            <pc:sldMk cId="273089256" sldId="262"/>
            <ac:spMk id="12" creationId="{AF2F604E-43BE-4DC3-B983-E071523364F8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33.649" v="28"/>
          <ac:spMkLst>
            <pc:docMk/>
            <pc:sldMk cId="273089256" sldId="262"/>
            <ac:spMk id="13" creationId="{43CC4FA8-F0DE-4231-94AB-41BA3893D4BA}"/>
          </ac:spMkLst>
        </pc:spChg>
        <pc:spChg chg="add del">
          <ac:chgData name="Michal Libant" userId="S::libant.michal@gymhc.edupage.org::67a3a62a-5e4d-438f-83b5-0a8235813f1b" providerId="AD" clId="Web-{6CFBEF6E-7C2E-468A-A3DB-B9F778CEC2BF}" dt="2021-12-17T09:14:25.680" v="24"/>
          <ac:spMkLst>
            <pc:docMk/>
            <pc:sldMk cId="273089256" sldId="262"/>
            <ac:spMk id="14" creationId="{08C9B587-E65E-4B52-B37C-ABEBB6E87928}"/>
          </ac:spMkLst>
        </pc:spChg>
        <pc:spChg chg="add">
          <ac:chgData name="Michal Libant" userId="S::libant.michal@gymhc.edupage.org::67a3a62a-5e4d-438f-83b5-0a8235813f1b" providerId="AD" clId="Web-{6CFBEF6E-7C2E-468A-A3DB-B9F778CEC2BF}" dt="2021-12-17T09:14:33.665" v="29"/>
          <ac:spMkLst>
            <pc:docMk/>
            <pc:sldMk cId="273089256" sldId="262"/>
            <ac:spMk id="15" creationId="{5A0118C5-4F8D-4CF4-BADD-53FEACC6C42A}"/>
          </ac:spMkLst>
        </pc:spChg>
        <pc:spChg chg="add mod">
          <ac:chgData name="Michal Libant" userId="S::libant.michal@gymhc.edupage.org::67a3a62a-5e4d-438f-83b5-0a8235813f1b" providerId="AD" clId="Web-{6CFBEF6E-7C2E-468A-A3DB-B9F778CEC2BF}" dt="2021-12-17T09:14:47.775" v="43" actId="20577"/>
          <ac:spMkLst>
            <pc:docMk/>
            <pc:sldMk cId="273089256" sldId="262"/>
            <ac:spMk id="25" creationId="{F768F9D6-C631-4392-BB09-A76EBDE9BAFE}"/>
          </ac:spMkLst>
        </pc:spChg>
        <pc:grpChg chg="add">
          <ac:chgData name="Michal Libant" userId="S::libant.michal@gymhc.edupage.org::67a3a62a-5e4d-438f-83b5-0a8235813f1b" providerId="AD" clId="Web-{6CFBEF6E-7C2E-468A-A3DB-B9F778CEC2BF}" dt="2021-12-17T09:14:33.665" v="29"/>
          <ac:grpSpMkLst>
            <pc:docMk/>
            <pc:sldMk cId="273089256" sldId="262"/>
            <ac:grpSpMk id="16" creationId="{582A903B-6B78-4F0A-B7C9-3D80499020B8}"/>
          </ac:grpSpMkLst>
        </pc:grpChg>
        <pc:grpChg chg="add">
          <ac:chgData name="Michal Libant" userId="S::libant.michal@gymhc.edupage.org::67a3a62a-5e4d-438f-83b5-0a8235813f1b" providerId="AD" clId="Web-{6CFBEF6E-7C2E-468A-A3DB-B9F778CEC2BF}" dt="2021-12-17T09:14:33.665" v="29"/>
          <ac:grpSpMkLst>
            <pc:docMk/>
            <pc:sldMk cId="273089256" sldId="262"/>
            <ac:grpSpMk id="22" creationId="{B894EFA8-F425-4D19-A94B-445388B31E20}"/>
          </ac:grpSpMkLst>
        </pc:grpChg>
        <pc:picChg chg="add mod ord">
          <ac:chgData name="Michal Libant" userId="S::libant.michal@gymhc.edupage.org::67a3a62a-5e4d-438f-83b5-0a8235813f1b" providerId="AD" clId="Web-{6CFBEF6E-7C2E-468A-A3DB-B9F778CEC2BF}" dt="2021-12-17T09:14:33.665" v="29"/>
          <ac:picMkLst>
            <pc:docMk/>
            <pc:sldMk cId="273089256" sldId="262"/>
            <ac:picMk id="3" creationId="{DE8BBA27-4D96-450B-9039-621567523482}"/>
          </ac:picMkLst>
        </pc:picChg>
      </pc:sldChg>
    </pc:docChg>
  </pc:docChgLst>
  <pc:docChgLst>
    <pc:chgData name="Michal Libant" userId="S::libant.michal@gymhc.edupage.org::67a3a62a-5e4d-438f-83b5-0a8235813f1b" providerId="AD" clId="Web-{518C48C4-CD21-41C7-BC1E-50DA77201BDF}"/>
    <pc:docChg chg="delSld modSld">
      <pc:chgData name="Michal Libant" userId="S::libant.michal@gymhc.edupage.org::67a3a62a-5e4d-438f-83b5-0a8235813f1b" providerId="AD" clId="Web-{518C48C4-CD21-41C7-BC1E-50DA77201BDF}" dt="2021-12-14T09:41:46.478" v="57"/>
      <pc:docMkLst>
        <pc:docMk/>
      </pc:docMkLst>
      <pc:sldChg chg="modSp del">
        <pc:chgData name="Michal Libant" userId="S::libant.michal@gymhc.edupage.org::67a3a62a-5e4d-438f-83b5-0a8235813f1b" providerId="AD" clId="Web-{518C48C4-CD21-41C7-BC1E-50DA77201BDF}" dt="2021-12-14T09:41:46.478" v="57"/>
        <pc:sldMkLst>
          <pc:docMk/>
          <pc:sldMk cId="3402991788" sldId="257"/>
        </pc:sldMkLst>
        <pc:spChg chg="mod">
          <ac:chgData name="Michal Libant" userId="S::libant.michal@gymhc.edupage.org::67a3a62a-5e4d-438f-83b5-0a8235813f1b" providerId="AD" clId="Web-{518C48C4-CD21-41C7-BC1E-50DA77201BDF}" dt="2021-12-14T09:39:34.210" v="17" actId="20577"/>
          <ac:spMkLst>
            <pc:docMk/>
            <pc:sldMk cId="3402991788" sldId="257"/>
            <ac:spMk id="2" creationId="{DBC447D8-D90D-4EAB-8A21-D0E1BE12B01D}"/>
          </ac:spMkLst>
        </pc:spChg>
        <pc:spChg chg="mod">
          <ac:chgData name="Michal Libant" userId="S::libant.michal@gymhc.edupage.org::67a3a62a-5e4d-438f-83b5-0a8235813f1b" providerId="AD" clId="Web-{518C48C4-CD21-41C7-BC1E-50DA77201BDF}" dt="2021-12-14T09:41:09.618" v="56" actId="20577"/>
          <ac:spMkLst>
            <pc:docMk/>
            <pc:sldMk cId="3402991788" sldId="257"/>
            <ac:spMk id="3" creationId="{F0EF936B-F9B2-4718-8BB6-04CD933C0F70}"/>
          </ac:spMkLst>
        </pc:spChg>
      </pc:sldChg>
    </pc:docChg>
  </pc:docChgLst>
  <pc:docChgLst>
    <pc:chgData name="Jakub Pinak" userId="S::pinak.jakub@gymhc.edupage.org::1da65c06-1f13-40a6-982b-efdd72e7b75c" providerId="AD" clId="Web-{491496EE-9920-4A1E-AF67-3EAF4C1C939F}"/>
    <pc:docChg chg="modSld">
      <pc:chgData name="Jakub Pinak" userId="S::pinak.jakub@gymhc.edupage.org::1da65c06-1f13-40a6-982b-efdd72e7b75c" providerId="AD" clId="Web-{491496EE-9920-4A1E-AF67-3EAF4C1C939F}" dt="2021-12-17T08:34:23.837" v="5" actId="20577"/>
      <pc:docMkLst>
        <pc:docMk/>
      </pc:docMkLst>
      <pc:sldChg chg="modSp">
        <pc:chgData name="Jakub Pinak" userId="S::pinak.jakub@gymhc.edupage.org::1da65c06-1f13-40a6-982b-efdd72e7b75c" providerId="AD" clId="Web-{491496EE-9920-4A1E-AF67-3EAF4C1C939F}" dt="2021-12-17T08:33:41.944" v="1" actId="20577"/>
        <pc:sldMkLst>
          <pc:docMk/>
          <pc:sldMk cId="3665924661" sldId="259"/>
        </pc:sldMkLst>
        <pc:spChg chg="mod">
          <ac:chgData name="Jakub Pinak" userId="S::pinak.jakub@gymhc.edupage.org::1da65c06-1f13-40a6-982b-efdd72e7b75c" providerId="AD" clId="Web-{491496EE-9920-4A1E-AF67-3EAF4C1C939F}" dt="2021-12-17T08:33:41.944" v="1" actId="20577"/>
          <ac:spMkLst>
            <pc:docMk/>
            <pc:sldMk cId="3665924661" sldId="259"/>
            <ac:spMk id="3" creationId="{3ACE57EC-0702-4BF1-AFB1-3021D74E2C1B}"/>
          </ac:spMkLst>
        </pc:spChg>
      </pc:sldChg>
      <pc:sldChg chg="modSp">
        <pc:chgData name="Jakub Pinak" userId="S::pinak.jakub@gymhc.edupage.org::1da65c06-1f13-40a6-982b-efdd72e7b75c" providerId="AD" clId="Web-{491496EE-9920-4A1E-AF67-3EAF4C1C939F}" dt="2021-12-17T08:34:23.837" v="5" actId="20577"/>
        <pc:sldMkLst>
          <pc:docMk/>
          <pc:sldMk cId="2686921492" sldId="261"/>
        </pc:sldMkLst>
        <pc:spChg chg="mod">
          <ac:chgData name="Jakub Pinak" userId="S::pinak.jakub@gymhc.edupage.org::1da65c06-1f13-40a6-982b-efdd72e7b75c" providerId="AD" clId="Web-{491496EE-9920-4A1E-AF67-3EAF4C1C939F}" dt="2021-12-17T08:34:23.837" v="5" actId="20577"/>
          <ac:spMkLst>
            <pc:docMk/>
            <pc:sldMk cId="2686921492" sldId="261"/>
            <ac:spMk id="3" creationId="{2C6BDFFB-ED99-4CA0-8CE2-F23CCE969C66}"/>
          </ac:spMkLst>
        </pc:spChg>
      </pc:sldChg>
      <pc:sldChg chg="modSp">
        <pc:chgData name="Jakub Pinak" userId="S::pinak.jakub@gymhc.edupage.org::1da65c06-1f13-40a6-982b-efdd72e7b75c" providerId="AD" clId="Web-{491496EE-9920-4A1E-AF67-3EAF4C1C939F}" dt="2021-12-17T08:34:02.164" v="3" actId="20577"/>
        <pc:sldMkLst>
          <pc:docMk/>
          <pc:sldMk cId="2354537972" sldId="263"/>
        </pc:sldMkLst>
        <pc:spChg chg="mod">
          <ac:chgData name="Jakub Pinak" userId="S::pinak.jakub@gymhc.edupage.org::1da65c06-1f13-40a6-982b-efdd72e7b75c" providerId="AD" clId="Web-{491496EE-9920-4A1E-AF67-3EAF4C1C939F}" dt="2021-12-17T08:34:02.164" v="3" actId="20577"/>
          <ac:spMkLst>
            <pc:docMk/>
            <pc:sldMk cId="2354537972" sldId="263"/>
            <ac:spMk id="3" creationId="{BE15A82C-566D-4C14-B19A-FE7946EE9D8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5954C-9DE3-475C-BBEF-B71E1A65CA59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1F0C88-D28F-43FE-9EFE-7B628CA22051}">
      <dgm:prSet/>
      <dgm:spPr/>
      <dgm:t>
        <a:bodyPr/>
        <a:lstStyle/>
        <a:p>
          <a:r>
            <a:rPr lang="en-GB"/>
            <a:t>There are four academically oriented general upper secondary programmes: </a:t>
          </a:r>
          <a:endParaRPr lang="en-US"/>
        </a:p>
      </dgm:t>
    </dgm:pt>
    <dgm:pt modelId="{233A370F-08AD-4EDD-990F-6D3927CB480F}" type="parTrans" cxnId="{D75D5D01-90BD-4420-B7A1-DB165A0C9763}">
      <dgm:prSet/>
      <dgm:spPr/>
      <dgm:t>
        <a:bodyPr/>
        <a:lstStyle/>
        <a:p>
          <a:endParaRPr lang="en-US"/>
        </a:p>
      </dgm:t>
    </dgm:pt>
    <dgm:pt modelId="{819DD79F-1A4C-44D0-B30C-BC44F23E36BD}" type="sibTrans" cxnId="{D75D5D01-90BD-4420-B7A1-DB165A0C9763}">
      <dgm:prSet/>
      <dgm:spPr/>
      <dgm:t>
        <a:bodyPr/>
        <a:lstStyle/>
        <a:p>
          <a:endParaRPr lang="en-US"/>
        </a:p>
      </dgm:t>
    </dgm:pt>
    <dgm:pt modelId="{53452E46-CE24-4844-9563-61525CDE5D0B}">
      <dgm:prSet/>
      <dgm:spPr/>
      <dgm:t>
        <a:bodyPr/>
        <a:lstStyle/>
        <a:p>
          <a:r>
            <a:rPr lang="en-GB"/>
            <a:t>The 3-year Upper Secondary School Leaving Examination, Gymnasium (stx) </a:t>
          </a:r>
          <a:endParaRPr lang="en-US"/>
        </a:p>
      </dgm:t>
    </dgm:pt>
    <dgm:pt modelId="{26B9DCA1-B3B8-477B-848E-98771089A9BA}" type="parTrans" cxnId="{6ECAEACD-12DD-4B09-8B2E-6A90A6A01D05}">
      <dgm:prSet/>
      <dgm:spPr/>
      <dgm:t>
        <a:bodyPr/>
        <a:lstStyle/>
        <a:p>
          <a:endParaRPr lang="en-US"/>
        </a:p>
      </dgm:t>
    </dgm:pt>
    <dgm:pt modelId="{CAD0BB15-6A4D-4CB6-AF6E-1E9FB10CE9F6}" type="sibTrans" cxnId="{6ECAEACD-12DD-4B09-8B2E-6A90A6A01D05}">
      <dgm:prSet/>
      <dgm:spPr/>
      <dgm:t>
        <a:bodyPr/>
        <a:lstStyle/>
        <a:p>
          <a:endParaRPr lang="en-US"/>
        </a:p>
      </dgm:t>
    </dgm:pt>
    <dgm:pt modelId="{2B48BE9F-C67F-45B5-943B-BE2842D24FD1}">
      <dgm:prSet/>
      <dgm:spPr/>
      <dgm:t>
        <a:bodyPr/>
        <a:lstStyle/>
        <a:p>
          <a:r>
            <a:rPr lang="en-GB"/>
            <a:t>The 3-year Higher Commercial Examination (hhx) </a:t>
          </a:r>
          <a:endParaRPr lang="en-US"/>
        </a:p>
      </dgm:t>
    </dgm:pt>
    <dgm:pt modelId="{5E97F34F-352D-4196-9DBB-7629A45B5C0A}" type="parTrans" cxnId="{4500C930-F966-4F5C-8090-07148DC75A7F}">
      <dgm:prSet/>
      <dgm:spPr/>
      <dgm:t>
        <a:bodyPr/>
        <a:lstStyle/>
        <a:p>
          <a:endParaRPr lang="en-US"/>
        </a:p>
      </dgm:t>
    </dgm:pt>
    <dgm:pt modelId="{DEA9C6B7-2F4F-4AFC-AD30-56E7E12B8283}" type="sibTrans" cxnId="{4500C930-F966-4F5C-8090-07148DC75A7F}">
      <dgm:prSet/>
      <dgm:spPr/>
      <dgm:t>
        <a:bodyPr/>
        <a:lstStyle/>
        <a:p>
          <a:endParaRPr lang="en-US"/>
        </a:p>
      </dgm:t>
    </dgm:pt>
    <dgm:pt modelId="{1AC4FF12-A6AA-4274-9E7A-8C179752682E}">
      <dgm:prSet/>
      <dgm:spPr/>
      <dgm:t>
        <a:bodyPr/>
        <a:lstStyle/>
        <a:p>
          <a:r>
            <a:rPr lang="en-GB"/>
            <a:t>The 3-year Higher Technical Examination (htx) </a:t>
          </a:r>
          <a:endParaRPr lang="en-US"/>
        </a:p>
      </dgm:t>
    </dgm:pt>
    <dgm:pt modelId="{DFC224FB-255B-47EC-A7F6-E8B24840D8B3}" type="parTrans" cxnId="{FF28E0BD-9876-4BFF-8F8B-DBD199F4303F}">
      <dgm:prSet/>
      <dgm:spPr/>
      <dgm:t>
        <a:bodyPr/>
        <a:lstStyle/>
        <a:p>
          <a:endParaRPr lang="en-US"/>
        </a:p>
      </dgm:t>
    </dgm:pt>
    <dgm:pt modelId="{AA4B8524-29F6-45E1-A522-B15C5C002844}" type="sibTrans" cxnId="{FF28E0BD-9876-4BFF-8F8B-DBD199F4303F}">
      <dgm:prSet/>
      <dgm:spPr/>
      <dgm:t>
        <a:bodyPr/>
        <a:lstStyle/>
        <a:p>
          <a:endParaRPr lang="en-US"/>
        </a:p>
      </dgm:t>
    </dgm:pt>
    <dgm:pt modelId="{75CF7236-A06F-4DA7-B305-79809B67E295}">
      <dgm:prSet/>
      <dgm:spPr/>
      <dgm:t>
        <a:bodyPr/>
        <a:lstStyle/>
        <a:p>
          <a:r>
            <a:rPr lang="en-GB"/>
            <a:t>The 2-year Higher Preparatory Examination (hf)</a:t>
          </a:r>
          <a:endParaRPr lang="en-US"/>
        </a:p>
      </dgm:t>
    </dgm:pt>
    <dgm:pt modelId="{D7AE05E0-B424-45FB-9A86-8DF228651AF8}" type="parTrans" cxnId="{BA39C5DF-9B53-4244-9E76-F496F9ED69BB}">
      <dgm:prSet/>
      <dgm:spPr/>
      <dgm:t>
        <a:bodyPr/>
        <a:lstStyle/>
        <a:p>
          <a:endParaRPr lang="en-US"/>
        </a:p>
      </dgm:t>
    </dgm:pt>
    <dgm:pt modelId="{D25136A8-939C-4279-BC76-45D7072995DD}" type="sibTrans" cxnId="{BA39C5DF-9B53-4244-9E76-F496F9ED69BB}">
      <dgm:prSet/>
      <dgm:spPr/>
      <dgm:t>
        <a:bodyPr/>
        <a:lstStyle/>
        <a:p>
          <a:endParaRPr lang="en-US"/>
        </a:p>
      </dgm:t>
    </dgm:pt>
    <dgm:pt modelId="{DC1137C3-6CE9-4EE6-8ACB-3077EEA51A0A}">
      <dgm:prSet/>
      <dgm:spPr/>
      <dgm:t>
        <a:bodyPr/>
        <a:lstStyle/>
        <a:p>
          <a:r>
            <a:rPr lang="en-US"/>
            <a:t>Naturally, the more academic you want be the harder school you should choose</a:t>
          </a:r>
        </a:p>
      </dgm:t>
    </dgm:pt>
    <dgm:pt modelId="{5C7BCC43-A5A9-41F6-B6F5-3EDEEB2CCB2E}" type="parTrans" cxnId="{40BC9CF2-6509-4745-B4EB-1861AAB02CD4}">
      <dgm:prSet/>
      <dgm:spPr/>
      <dgm:t>
        <a:bodyPr/>
        <a:lstStyle/>
        <a:p>
          <a:endParaRPr lang="en-US"/>
        </a:p>
      </dgm:t>
    </dgm:pt>
    <dgm:pt modelId="{3726405B-B0AB-4F1D-8354-A1F848016E19}" type="sibTrans" cxnId="{40BC9CF2-6509-4745-B4EB-1861AAB02CD4}">
      <dgm:prSet/>
      <dgm:spPr/>
      <dgm:t>
        <a:bodyPr/>
        <a:lstStyle/>
        <a:p>
          <a:endParaRPr lang="en-US"/>
        </a:p>
      </dgm:t>
    </dgm:pt>
    <dgm:pt modelId="{B2FDCF9A-6705-4403-88F1-575E54ADD03D}" type="pres">
      <dgm:prSet presAssocID="{0B95954C-9DE3-475C-BBEF-B71E1A65CA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8986595-374F-4827-82D7-53DF7A9110CF}" type="pres">
      <dgm:prSet presAssocID="{401F0C88-D28F-43FE-9EFE-7B628CA220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890AFDE-AE4A-4135-9464-78EFE404B09A}" type="pres">
      <dgm:prSet presAssocID="{401F0C88-D28F-43FE-9EFE-7B628CA2205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90EE61E-896A-4752-85C5-6DDDEF75BEB9}" type="pres">
      <dgm:prSet presAssocID="{DC1137C3-6CE9-4EE6-8ACB-3077EEA51A0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82FBFC9-BA82-43A7-B6D5-1161B40AFFB7}" type="presOf" srcId="{2B48BE9F-C67F-45B5-943B-BE2842D24FD1}" destId="{B890AFDE-AE4A-4135-9464-78EFE404B09A}" srcOrd="0" destOrd="1" presId="urn:microsoft.com/office/officeart/2005/8/layout/vList2"/>
    <dgm:cxn modelId="{BA39C5DF-9B53-4244-9E76-F496F9ED69BB}" srcId="{401F0C88-D28F-43FE-9EFE-7B628CA22051}" destId="{75CF7236-A06F-4DA7-B305-79809B67E295}" srcOrd="3" destOrd="0" parTransId="{D7AE05E0-B424-45FB-9A86-8DF228651AF8}" sibTransId="{D25136A8-939C-4279-BC76-45D7072995DD}"/>
    <dgm:cxn modelId="{CE8954B1-96EB-408E-98B3-D66BD8BDFF54}" type="presOf" srcId="{DC1137C3-6CE9-4EE6-8ACB-3077EEA51A0A}" destId="{390EE61E-896A-4752-85C5-6DDDEF75BEB9}" srcOrd="0" destOrd="0" presId="urn:microsoft.com/office/officeart/2005/8/layout/vList2"/>
    <dgm:cxn modelId="{C9B2C79A-214F-4492-BCE8-F245738B98BC}" type="presOf" srcId="{1AC4FF12-A6AA-4274-9E7A-8C179752682E}" destId="{B890AFDE-AE4A-4135-9464-78EFE404B09A}" srcOrd="0" destOrd="2" presId="urn:microsoft.com/office/officeart/2005/8/layout/vList2"/>
    <dgm:cxn modelId="{6BD2D1D4-F535-4DB6-8B91-F3128F3B80EF}" type="presOf" srcId="{0B95954C-9DE3-475C-BBEF-B71E1A65CA59}" destId="{B2FDCF9A-6705-4403-88F1-575E54ADD03D}" srcOrd="0" destOrd="0" presId="urn:microsoft.com/office/officeart/2005/8/layout/vList2"/>
    <dgm:cxn modelId="{4500C930-F966-4F5C-8090-07148DC75A7F}" srcId="{401F0C88-D28F-43FE-9EFE-7B628CA22051}" destId="{2B48BE9F-C67F-45B5-943B-BE2842D24FD1}" srcOrd="1" destOrd="0" parTransId="{5E97F34F-352D-4196-9DBB-7629A45B5C0A}" sibTransId="{DEA9C6B7-2F4F-4AFC-AD30-56E7E12B8283}"/>
    <dgm:cxn modelId="{FF28E0BD-9876-4BFF-8F8B-DBD199F4303F}" srcId="{401F0C88-D28F-43FE-9EFE-7B628CA22051}" destId="{1AC4FF12-A6AA-4274-9E7A-8C179752682E}" srcOrd="2" destOrd="0" parTransId="{DFC224FB-255B-47EC-A7F6-E8B24840D8B3}" sibTransId="{AA4B8524-29F6-45E1-A522-B15C5C002844}"/>
    <dgm:cxn modelId="{40BC9CF2-6509-4745-B4EB-1861AAB02CD4}" srcId="{0B95954C-9DE3-475C-BBEF-B71E1A65CA59}" destId="{DC1137C3-6CE9-4EE6-8ACB-3077EEA51A0A}" srcOrd="1" destOrd="0" parTransId="{5C7BCC43-A5A9-41F6-B6F5-3EDEEB2CCB2E}" sibTransId="{3726405B-B0AB-4F1D-8354-A1F848016E19}"/>
    <dgm:cxn modelId="{E13CD9F5-1E15-4DDC-AD1F-590D3BDE383C}" type="presOf" srcId="{53452E46-CE24-4844-9563-61525CDE5D0B}" destId="{B890AFDE-AE4A-4135-9464-78EFE404B09A}" srcOrd="0" destOrd="0" presId="urn:microsoft.com/office/officeart/2005/8/layout/vList2"/>
    <dgm:cxn modelId="{6ECAEACD-12DD-4B09-8B2E-6A90A6A01D05}" srcId="{401F0C88-D28F-43FE-9EFE-7B628CA22051}" destId="{53452E46-CE24-4844-9563-61525CDE5D0B}" srcOrd="0" destOrd="0" parTransId="{26B9DCA1-B3B8-477B-848E-98771089A9BA}" sibTransId="{CAD0BB15-6A4D-4CB6-AF6E-1E9FB10CE9F6}"/>
    <dgm:cxn modelId="{6D812327-7379-41E5-A2E4-302F119F6C4C}" type="presOf" srcId="{75CF7236-A06F-4DA7-B305-79809B67E295}" destId="{B890AFDE-AE4A-4135-9464-78EFE404B09A}" srcOrd="0" destOrd="3" presId="urn:microsoft.com/office/officeart/2005/8/layout/vList2"/>
    <dgm:cxn modelId="{45E8AC10-D579-4145-924D-E83B6BAEE0CD}" type="presOf" srcId="{401F0C88-D28F-43FE-9EFE-7B628CA22051}" destId="{38986595-374F-4827-82D7-53DF7A9110CF}" srcOrd="0" destOrd="0" presId="urn:microsoft.com/office/officeart/2005/8/layout/vList2"/>
    <dgm:cxn modelId="{D75D5D01-90BD-4420-B7A1-DB165A0C9763}" srcId="{0B95954C-9DE3-475C-BBEF-B71E1A65CA59}" destId="{401F0C88-D28F-43FE-9EFE-7B628CA22051}" srcOrd="0" destOrd="0" parTransId="{233A370F-08AD-4EDD-990F-6D3927CB480F}" sibTransId="{819DD79F-1A4C-44D0-B30C-BC44F23E36BD}"/>
    <dgm:cxn modelId="{0FFDF573-7CC4-47A3-A378-7D62941DFF29}" type="presParOf" srcId="{B2FDCF9A-6705-4403-88F1-575E54ADD03D}" destId="{38986595-374F-4827-82D7-53DF7A9110CF}" srcOrd="0" destOrd="0" presId="urn:microsoft.com/office/officeart/2005/8/layout/vList2"/>
    <dgm:cxn modelId="{D07030EA-BB76-4C04-810F-A60D7F107998}" type="presParOf" srcId="{B2FDCF9A-6705-4403-88F1-575E54ADD03D}" destId="{B890AFDE-AE4A-4135-9464-78EFE404B09A}" srcOrd="1" destOrd="0" presId="urn:microsoft.com/office/officeart/2005/8/layout/vList2"/>
    <dgm:cxn modelId="{D3B2FDBA-882D-48D8-A663-47DE405BC4DA}" type="presParOf" srcId="{B2FDCF9A-6705-4403-88F1-575E54ADD03D}" destId="{390EE61E-896A-4752-85C5-6DDDEF75BE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788555-8F04-4FE7-B423-D3D900E7E0E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9B8F56-1CF2-4929-BAE9-6EFD6B718B58}">
      <dgm:prSet/>
      <dgm:spPr/>
      <dgm:t>
        <a:bodyPr/>
        <a:lstStyle/>
        <a:p>
          <a:r>
            <a:rPr lang="sk-SK"/>
            <a:t>Danish A*</a:t>
          </a:r>
          <a:endParaRPr lang="en-US"/>
        </a:p>
      </dgm:t>
    </dgm:pt>
    <dgm:pt modelId="{4C3E5CD1-570F-4224-813F-19B62F000711}" type="parTrans" cxnId="{2BC91F53-8754-459E-A5FE-86BE124B1164}">
      <dgm:prSet/>
      <dgm:spPr/>
      <dgm:t>
        <a:bodyPr/>
        <a:lstStyle/>
        <a:p>
          <a:endParaRPr lang="en-US"/>
        </a:p>
      </dgm:t>
    </dgm:pt>
    <dgm:pt modelId="{EFE086C6-28CC-48C4-9537-EEC2ECCD5C24}" type="sibTrans" cxnId="{2BC91F53-8754-459E-A5FE-86BE124B1164}">
      <dgm:prSet/>
      <dgm:spPr/>
      <dgm:t>
        <a:bodyPr/>
        <a:lstStyle/>
        <a:p>
          <a:endParaRPr lang="en-US"/>
        </a:p>
      </dgm:t>
    </dgm:pt>
    <dgm:pt modelId="{14D621B5-819C-44D2-8AB4-2513D7DCBB0B}">
      <dgm:prSet/>
      <dgm:spPr/>
      <dgm:t>
        <a:bodyPr/>
        <a:lstStyle/>
        <a:p>
          <a:r>
            <a:rPr lang="sk-SK"/>
            <a:t>English B</a:t>
          </a:r>
          <a:endParaRPr lang="en-US"/>
        </a:p>
      </dgm:t>
    </dgm:pt>
    <dgm:pt modelId="{6450C24F-98CB-4D79-9757-CD09A7F15FCD}" type="parTrans" cxnId="{F3F0D057-00AD-46CD-A4B1-CCDEDEADD8FD}">
      <dgm:prSet/>
      <dgm:spPr/>
      <dgm:t>
        <a:bodyPr/>
        <a:lstStyle/>
        <a:p>
          <a:endParaRPr lang="en-US"/>
        </a:p>
      </dgm:t>
    </dgm:pt>
    <dgm:pt modelId="{50F68A69-0D8E-459C-888A-7D39B21DF788}" type="sibTrans" cxnId="{F3F0D057-00AD-46CD-A4B1-CCDEDEADD8FD}">
      <dgm:prSet/>
      <dgm:spPr/>
      <dgm:t>
        <a:bodyPr/>
        <a:lstStyle/>
        <a:p>
          <a:endParaRPr lang="en-US"/>
        </a:p>
      </dgm:t>
    </dgm:pt>
    <dgm:pt modelId="{A7822300-C5A4-4829-93EC-05A0319BFD80}">
      <dgm:prSet/>
      <dgm:spPr/>
      <dgm:t>
        <a:bodyPr/>
        <a:lstStyle/>
        <a:p>
          <a:r>
            <a:rPr lang="sk-SK"/>
            <a:t>Mathematics C</a:t>
          </a:r>
          <a:endParaRPr lang="en-US"/>
        </a:p>
      </dgm:t>
    </dgm:pt>
    <dgm:pt modelId="{3CFE368A-5DB6-4218-8062-CE062E2E57B5}" type="parTrans" cxnId="{DF484C72-1637-4487-B10B-804A29697A3D}">
      <dgm:prSet/>
      <dgm:spPr/>
      <dgm:t>
        <a:bodyPr/>
        <a:lstStyle/>
        <a:p>
          <a:endParaRPr lang="en-US"/>
        </a:p>
      </dgm:t>
    </dgm:pt>
    <dgm:pt modelId="{F1496E23-5B7B-477A-B02D-52357E3A77BC}" type="sibTrans" cxnId="{DF484C72-1637-4487-B10B-804A29697A3D}">
      <dgm:prSet/>
      <dgm:spPr/>
      <dgm:t>
        <a:bodyPr/>
        <a:lstStyle/>
        <a:p>
          <a:endParaRPr lang="en-US"/>
        </a:p>
      </dgm:t>
    </dgm:pt>
    <dgm:pt modelId="{4D83232C-87CE-42E7-AD77-0A5EF1FA1360}">
      <dgm:prSet/>
      <dgm:spPr/>
      <dgm:t>
        <a:bodyPr/>
        <a:lstStyle/>
        <a:p>
          <a:r>
            <a:rPr lang="sk-SK"/>
            <a:t>The Natural Science Group (Biology C, Geography C, Chemistry C)</a:t>
          </a:r>
          <a:endParaRPr lang="en-US"/>
        </a:p>
      </dgm:t>
    </dgm:pt>
    <dgm:pt modelId="{6FD19EAD-D6AB-4B9B-8A38-9CB8ACA09FF9}" type="parTrans" cxnId="{233E8563-CBEE-41EC-865D-C40582DC8BAA}">
      <dgm:prSet/>
      <dgm:spPr/>
      <dgm:t>
        <a:bodyPr/>
        <a:lstStyle/>
        <a:p>
          <a:endParaRPr lang="en-US"/>
        </a:p>
      </dgm:t>
    </dgm:pt>
    <dgm:pt modelId="{3E458E55-3C35-45F7-88F3-E76B024821C8}" type="sibTrans" cxnId="{233E8563-CBEE-41EC-865D-C40582DC8BAA}">
      <dgm:prSet/>
      <dgm:spPr/>
      <dgm:t>
        <a:bodyPr/>
        <a:lstStyle/>
        <a:p>
          <a:endParaRPr lang="en-US"/>
        </a:p>
      </dgm:t>
    </dgm:pt>
    <dgm:pt modelId="{DDF55379-7C10-40D5-BB10-8CF02545DA51}">
      <dgm:prSet/>
      <dgm:spPr/>
      <dgm:t>
        <a:bodyPr/>
        <a:lstStyle/>
        <a:p>
          <a:r>
            <a:rPr lang="sk-SK"/>
            <a:t>The Humanities and Social Science Group (History B, Social Science C, Religion C)</a:t>
          </a:r>
          <a:endParaRPr lang="en-US"/>
        </a:p>
      </dgm:t>
    </dgm:pt>
    <dgm:pt modelId="{A4FEEA11-CD66-49D6-BA55-302452F4A376}" type="parTrans" cxnId="{46F75EDA-8107-4196-B692-71285BA7D429}">
      <dgm:prSet/>
      <dgm:spPr/>
      <dgm:t>
        <a:bodyPr/>
        <a:lstStyle/>
        <a:p>
          <a:endParaRPr lang="en-US"/>
        </a:p>
      </dgm:t>
    </dgm:pt>
    <dgm:pt modelId="{3548D6BD-56CF-4484-8459-5FBD1E735993}" type="sibTrans" cxnId="{46F75EDA-8107-4196-B692-71285BA7D429}">
      <dgm:prSet/>
      <dgm:spPr/>
      <dgm:t>
        <a:bodyPr/>
        <a:lstStyle/>
        <a:p>
          <a:endParaRPr lang="en-US"/>
        </a:p>
      </dgm:t>
    </dgm:pt>
    <dgm:pt modelId="{0F174D7E-0775-43AB-B1D7-96DA748212C3}">
      <dgm:prSet/>
      <dgm:spPr/>
      <dgm:t>
        <a:bodyPr/>
        <a:lstStyle/>
        <a:p>
          <a:r>
            <a:rPr lang="sk-SK"/>
            <a:t>A choice of either physical education C or an artistic subject C</a:t>
          </a:r>
          <a:endParaRPr lang="en-US"/>
        </a:p>
      </dgm:t>
    </dgm:pt>
    <dgm:pt modelId="{FBBBF3F6-1CFB-4E5B-AFF8-43C40E751EA4}" type="parTrans" cxnId="{11AD1567-5725-43DB-AE0B-DDA9FDC29CC6}">
      <dgm:prSet/>
      <dgm:spPr/>
      <dgm:t>
        <a:bodyPr/>
        <a:lstStyle/>
        <a:p>
          <a:endParaRPr lang="en-US"/>
        </a:p>
      </dgm:t>
    </dgm:pt>
    <dgm:pt modelId="{A59C08DE-B4B3-487F-817F-28FA6EEF57FE}" type="sibTrans" cxnId="{11AD1567-5725-43DB-AE0B-DDA9FDC29CC6}">
      <dgm:prSet/>
      <dgm:spPr/>
      <dgm:t>
        <a:bodyPr/>
        <a:lstStyle/>
        <a:p>
          <a:endParaRPr lang="en-US"/>
        </a:p>
      </dgm:t>
    </dgm:pt>
    <dgm:pt modelId="{6F0DED5A-C630-4985-9E37-1EEACF9E8611}">
      <dgm:prSet/>
      <dgm:spPr/>
      <dgm:t>
        <a:bodyPr/>
        <a:lstStyle/>
        <a:p>
          <a:r>
            <a:rPr lang="sk-SK"/>
            <a:t>A choice of one set of interrelated subjects oriented to a profession</a:t>
          </a:r>
          <a:endParaRPr lang="en-US"/>
        </a:p>
      </dgm:t>
    </dgm:pt>
    <dgm:pt modelId="{CC964909-02DD-486E-9119-FADEB66F06CA}" type="parTrans" cxnId="{00CE6B69-0071-4BB7-9B17-F72DE0F31396}">
      <dgm:prSet/>
      <dgm:spPr/>
      <dgm:t>
        <a:bodyPr/>
        <a:lstStyle/>
        <a:p>
          <a:endParaRPr lang="en-US"/>
        </a:p>
      </dgm:t>
    </dgm:pt>
    <dgm:pt modelId="{881C8CDB-22C3-4651-9A26-04778E94713C}" type="sibTrans" cxnId="{00CE6B69-0071-4BB7-9B17-F72DE0F31396}">
      <dgm:prSet/>
      <dgm:spPr/>
      <dgm:t>
        <a:bodyPr/>
        <a:lstStyle/>
        <a:p>
          <a:endParaRPr lang="en-US"/>
        </a:p>
      </dgm:t>
    </dgm:pt>
    <dgm:pt modelId="{C472B06A-4306-4940-9C20-A90D0CE935EE}">
      <dgm:prSet/>
      <dgm:spPr/>
      <dgm:t>
        <a:bodyPr/>
        <a:lstStyle/>
        <a:p>
          <a:r>
            <a:rPr lang="sk-SK"/>
            <a:t>A practical project every semester</a:t>
          </a:r>
          <a:endParaRPr lang="en-US"/>
        </a:p>
      </dgm:t>
    </dgm:pt>
    <dgm:pt modelId="{5B782EED-9627-46F0-95C8-F9C2EBB3B9D8}" type="parTrans" cxnId="{1D4C04B2-03F6-4380-8033-893CE04A0B4F}">
      <dgm:prSet/>
      <dgm:spPr/>
      <dgm:t>
        <a:bodyPr/>
        <a:lstStyle/>
        <a:p>
          <a:endParaRPr lang="en-US"/>
        </a:p>
      </dgm:t>
    </dgm:pt>
    <dgm:pt modelId="{3C0B83C5-2F4E-4470-A4EC-09ADBECF15AB}" type="sibTrans" cxnId="{1D4C04B2-03F6-4380-8033-893CE04A0B4F}">
      <dgm:prSet/>
      <dgm:spPr/>
      <dgm:t>
        <a:bodyPr/>
        <a:lstStyle/>
        <a:p>
          <a:endParaRPr lang="en-US"/>
        </a:p>
      </dgm:t>
    </dgm:pt>
    <dgm:pt modelId="{A508DEBB-2669-4A7E-9AFE-87E2AE84D265}">
      <dgm:prSet/>
      <dgm:spPr/>
      <dgm:t>
        <a:bodyPr/>
        <a:lstStyle/>
        <a:p>
          <a:r>
            <a:rPr lang="sk-SK"/>
            <a:t>A major written assignment in the 4th semester</a:t>
          </a:r>
          <a:endParaRPr lang="en-US"/>
        </a:p>
      </dgm:t>
    </dgm:pt>
    <dgm:pt modelId="{02CA235F-207E-4587-A245-3091446F3573}" type="parTrans" cxnId="{F10B5D2C-1825-414C-8A81-A88FFA823381}">
      <dgm:prSet/>
      <dgm:spPr/>
      <dgm:t>
        <a:bodyPr/>
        <a:lstStyle/>
        <a:p>
          <a:endParaRPr lang="en-US"/>
        </a:p>
      </dgm:t>
    </dgm:pt>
    <dgm:pt modelId="{80361C3A-72CF-4286-9645-2C5CB6FBB2F4}" type="sibTrans" cxnId="{F10B5D2C-1825-414C-8A81-A88FFA823381}">
      <dgm:prSet/>
      <dgm:spPr/>
      <dgm:t>
        <a:bodyPr/>
        <a:lstStyle/>
        <a:p>
          <a:endParaRPr lang="en-US"/>
        </a:p>
      </dgm:t>
    </dgm:pt>
    <dgm:pt modelId="{337716E2-8E5B-4A0D-95A4-AE04D72D2B12}">
      <dgm:prSet/>
      <dgm:spPr/>
      <dgm:t>
        <a:bodyPr/>
        <a:lstStyle/>
        <a:p>
          <a:r>
            <a:rPr lang="sk-SK"/>
            <a:t>One or more electives</a:t>
          </a:r>
          <a:endParaRPr lang="en-US"/>
        </a:p>
      </dgm:t>
    </dgm:pt>
    <dgm:pt modelId="{761BDE7A-9ED5-4DB5-B4BD-F81A360EE01D}" type="parTrans" cxnId="{F2BF143C-0341-469E-AB28-91AF1F9EA6BA}">
      <dgm:prSet/>
      <dgm:spPr/>
      <dgm:t>
        <a:bodyPr/>
        <a:lstStyle/>
        <a:p>
          <a:endParaRPr lang="en-US"/>
        </a:p>
      </dgm:t>
    </dgm:pt>
    <dgm:pt modelId="{E3DAF6B5-1358-409C-BF19-358FF0F1BCEC}" type="sibTrans" cxnId="{F2BF143C-0341-469E-AB28-91AF1F9EA6BA}">
      <dgm:prSet/>
      <dgm:spPr/>
      <dgm:t>
        <a:bodyPr/>
        <a:lstStyle/>
        <a:p>
          <a:endParaRPr lang="en-US"/>
        </a:p>
      </dgm:t>
    </dgm:pt>
    <dgm:pt modelId="{FE9C2500-D289-4944-B656-2A509E05C5C6}" type="pres">
      <dgm:prSet presAssocID="{90788555-8F04-4FE7-B423-D3D900E7E0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FC9ED59-CEA3-4B3A-84E4-604BF0D1FC4A}" type="pres">
      <dgm:prSet presAssocID="{549B8F56-1CF2-4929-BAE9-6EFD6B718B5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BEEF171-10ED-4CC5-89D7-F010B229AB49}" type="pres">
      <dgm:prSet presAssocID="{EFE086C6-28CC-48C4-9537-EEC2ECCD5C24}" presName="sibTrans" presStyleCnt="0"/>
      <dgm:spPr/>
    </dgm:pt>
    <dgm:pt modelId="{F4CAB7A1-FC89-4EB0-89E3-6DFA1A3B5989}" type="pres">
      <dgm:prSet presAssocID="{14D621B5-819C-44D2-8AB4-2513D7DCBB0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7D9FD78-7276-4BA0-948E-21F0B01074CA}" type="pres">
      <dgm:prSet presAssocID="{50F68A69-0D8E-459C-888A-7D39B21DF788}" presName="sibTrans" presStyleCnt="0"/>
      <dgm:spPr/>
    </dgm:pt>
    <dgm:pt modelId="{32F44EEB-6BCF-4290-9389-7A3D6FB3E6FD}" type="pres">
      <dgm:prSet presAssocID="{A7822300-C5A4-4829-93EC-05A0319BFD8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9E3642B-C95F-43B9-B238-4B8C810F8E82}" type="pres">
      <dgm:prSet presAssocID="{F1496E23-5B7B-477A-B02D-52357E3A77BC}" presName="sibTrans" presStyleCnt="0"/>
      <dgm:spPr/>
    </dgm:pt>
    <dgm:pt modelId="{A4F6922A-8622-475E-9CA6-81A253390D9A}" type="pres">
      <dgm:prSet presAssocID="{4D83232C-87CE-42E7-AD77-0A5EF1FA136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68141C0-48B9-4331-948F-799A0F733413}" type="pres">
      <dgm:prSet presAssocID="{3E458E55-3C35-45F7-88F3-E76B024821C8}" presName="sibTrans" presStyleCnt="0"/>
      <dgm:spPr/>
    </dgm:pt>
    <dgm:pt modelId="{B9540187-4EDE-440F-8DD8-5803DA18B6A4}" type="pres">
      <dgm:prSet presAssocID="{DDF55379-7C10-40D5-BB10-8CF02545DA5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915AC49-7571-4E93-8CA6-76DF94BE0674}" type="pres">
      <dgm:prSet presAssocID="{3548D6BD-56CF-4484-8459-5FBD1E735993}" presName="sibTrans" presStyleCnt="0"/>
      <dgm:spPr/>
    </dgm:pt>
    <dgm:pt modelId="{CEF42D4F-D9B2-490F-860E-C17CEE23D43B}" type="pres">
      <dgm:prSet presAssocID="{0F174D7E-0775-43AB-B1D7-96DA748212C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C07AD01-4B7B-40CA-9BDB-A9EE106A37C5}" type="pres">
      <dgm:prSet presAssocID="{A59C08DE-B4B3-487F-817F-28FA6EEF57FE}" presName="sibTrans" presStyleCnt="0"/>
      <dgm:spPr/>
    </dgm:pt>
    <dgm:pt modelId="{B03F7F28-04FD-415D-B4B2-85A91775BB9B}" type="pres">
      <dgm:prSet presAssocID="{6F0DED5A-C630-4985-9E37-1EEACF9E861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1BEFD1D-C5D9-45C6-8F08-E8C0284EA0F6}" type="pres">
      <dgm:prSet presAssocID="{881C8CDB-22C3-4651-9A26-04778E94713C}" presName="sibTrans" presStyleCnt="0"/>
      <dgm:spPr/>
    </dgm:pt>
    <dgm:pt modelId="{2D9F339D-F7B5-473F-B3CC-E8ED01FE2B99}" type="pres">
      <dgm:prSet presAssocID="{C472B06A-4306-4940-9C20-A90D0CE935E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5A78C14-0AB0-41B4-B1AB-DC7C94A87071}" type="pres">
      <dgm:prSet presAssocID="{3C0B83C5-2F4E-4470-A4EC-09ADBECF15AB}" presName="sibTrans" presStyleCnt="0"/>
      <dgm:spPr/>
    </dgm:pt>
    <dgm:pt modelId="{E3ED391C-270B-4AD5-92E9-F392A16874F2}" type="pres">
      <dgm:prSet presAssocID="{A508DEBB-2669-4A7E-9AFE-87E2AE84D26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BFF7A00-9443-4603-944B-9560417F3D7C}" type="pres">
      <dgm:prSet presAssocID="{80361C3A-72CF-4286-9645-2C5CB6FBB2F4}" presName="sibTrans" presStyleCnt="0"/>
      <dgm:spPr/>
    </dgm:pt>
    <dgm:pt modelId="{943C6F2E-618F-4933-B782-E8721A491415}" type="pres">
      <dgm:prSet presAssocID="{337716E2-8E5B-4A0D-95A4-AE04D72D2B1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F484C72-1637-4487-B10B-804A29697A3D}" srcId="{90788555-8F04-4FE7-B423-D3D900E7E0EE}" destId="{A7822300-C5A4-4829-93EC-05A0319BFD80}" srcOrd="2" destOrd="0" parTransId="{3CFE368A-5DB6-4218-8062-CE062E2E57B5}" sibTransId="{F1496E23-5B7B-477A-B02D-52357E3A77BC}"/>
    <dgm:cxn modelId="{2BC91F53-8754-459E-A5FE-86BE124B1164}" srcId="{90788555-8F04-4FE7-B423-D3D900E7E0EE}" destId="{549B8F56-1CF2-4929-BAE9-6EFD6B718B58}" srcOrd="0" destOrd="0" parTransId="{4C3E5CD1-570F-4224-813F-19B62F000711}" sibTransId="{EFE086C6-28CC-48C4-9537-EEC2ECCD5C24}"/>
    <dgm:cxn modelId="{296935EE-9FEB-4820-8532-54708D3FD5EA}" type="presOf" srcId="{549B8F56-1CF2-4929-BAE9-6EFD6B718B58}" destId="{6FC9ED59-CEA3-4B3A-84E4-604BF0D1FC4A}" srcOrd="0" destOrd="0" presId="urn:microsoft.com/office/officeart/2005/8/layout/default#1"/>
    <dgm:cxn modelId="{5FDA7E0C-A2BE-4343-AF2F-0912FC656C98}" type="presOf" srcId="{0F174D7E-0775-43AB-B1D7-96DA748212C3}" destId="{CEF42D4F-D9B2-490F-860E-C17CEE23D43B}" srcOrd="0" destOrd="0" presId="urn:microsoft.com/office/officeart/2005/8/layout/default#1"/>
    <dgm:cxn modelId="{F3F0D057-00AD-46CD-A4B1-CCDEDEADD8FD}" srcId="{90788555-8F04-4FE7-B423-D3D900E7E0EE}" destId="{14D621B5-819C-44D2-8AB4-2513D7DCBB0B}" srcOrd="1" destOrd="0" parTransId="{6450C24F-98CB-4D79-9757-CD09A7F15FCD}" sibTransId="{50F68A69-0D8E-459C-888A-7D39B21DF788}"/>
    <dgm:cxn modelId="{F2BF143C-0341-469E-AB28-91AF1F9EA6BA}" srcId="{90788555-8F04-4FE7-B423-D3D900E7E0EE}" destId="{337716E2-8E5B-4A0D-95A4-AE04D72D2B12}" srcOrd="9" destOrd="0" parTransId="{761BDE7A-9ED5-4DB5-B4BD-F81A360EE01D}" sibTransId="{E3DAF6B5-1358-409C-BF19-358FF0F1BCEC}"/>
    <dgm:cxn modelId="{8C446D14-753F-41CE-8400-041CC664FEC0}" type="presOf" srcId="{C472B06A-4306-4940-9C20-A90D0CE935EE}" destId="{2D9F339D-F7B5-473F-B3CC-E8ED01FE2B99}" srcOrd="0" destOrd="0" presId="urn:microsoft.com/office/officeart/2005/8/layout/default#1"/>
    <dgm:cxn modelId="{67D57386-3956-4CC8-ADC3-691861084364}" type="presOf" srcId="{14D621B5-819C-44D2-8AB4-2513D7DCBB0B}" destId="{F4CAB7A1-FC89-4EB0-89E3-6DFA1A3B5989}" srcOrd="0" destOrd="0" presId="urn:microsoft.com/office/officeart/2005/8/layout/default#1"/>
    <dgm:cxn modelId="{E1AF7DBC-5702-4302-BF64-242F343490D6}" type="presOf" srcId="{90788555-8F04-4FE7-B423-D3D900E7E0EE}" destId="{FE9C2500-D289-4944-B656-2A509E05C5C6}" srcOrd="0" destOrd="0" presId="urn:microsoft.com/office/officeart/2005/8/layout/default#1"/>
    <dgm:cxn modelId="{E4FA4573-51EB-42D1-8658-AF5FE39983DA}" type="presOf" srcId="{4D83232C-87CE-42E7-AD77-0A5EF1FA1360}" destId="{A4F6922A-8622-475E-9CA6-81A253390D9A}" srcOrd="0" destOrd="0" presId="urn:microsoft.com/office/officeart/2005/8/layout/default#1"/>
    <dgm:cxn modelId="{5391E2A1-2CFD-450A-AC3D-B8FC5C1AEC7E}" type="presOf" srcId="{A7822300-C5A4-4829-93EC-05A0319BFD80}" destId="{32F44EEB-6BCF-4290-9389-7A3D6FB3E6FD}" srcOrd="0" destOrd="0" presId="urn:microsoft.com/office/officeart/2005/8/layout/default#1"/>
    <dgm:cxn modelId="{46F75EDA-8107-4196-B692-71285BA7D429}" srcId="{90788555-8F04-4FE7-B423-D3D900E7E0EE}" destId="{DDF55379-7C10-40D5-BB10-8CF02545DA51}" srcOrd="4" destOrd="0" parTransId="{A4FEEA11-CD66-49D6-BA55-302452F4A376}" sibTransId="{3548D6BD-56CF-4484-8459-5FBD1E735993}"/>
    <dgm:cxn modelId="{00CE6B69-0071-4BB7-9B17-F72DE0F31396}" srcId="{90788555-8F04-4FE7-B423-D3D900E7E0EE}" destId="{6F0DED5A-C630-4985-9E37-1EEACF9E8611}" srcOrd="6" destOrd="0" parTransId="{CC964909-02DD-486E-9119-FADEB66F06CA}" sibTransId="{881C8CDB-22C3-4651-9A26-04778E94713C}"/>
    <dgm:cxn modelId="{D714454A-8613-4126-85D6-FDA3D03A505A}" type="presOf" srcId="{6F0DED5A-C630-4985-9E37-1EEACF9E8611}" destId="{B03F7F28-04FD-415D-B4B2-85A91775BB9B}" srcOrd="0" destOrd="0" presId="urn:microsoft.com/office/officeart/2005/8/layout/default#1"/>
    <dgm:cxn modelId="{355A2E9A-BBBA-4F28-AFA3-1311716DCCF6}" type="presOf" srcId="{A508DEBB-2669-4A7E-9AFE-87E2AE84D265}" destId="{E3ED391C-270B-4AD5-92E9-F392A16874F2}" srcOrd="0" destOrd="0" presId="urn:microsoft.com/office/officeart/2005/8/layout/default#1"/>
    <dgm:cxn modelId="{F10B5D2C-1825-414C-8A81-A88FFA823381}" srcId="{90788555-8F04-4FE7-B423-D3D900E7E0EE}" destId="{A508DEBB-2669-4A7E-9AFE-87E2AE84D265}" srcOrd="8" destOrd="0" parTransId="{02CA235F-207E-4587-A245-3091446F3573}" sibTransId="{80361C3A-72CF-4286-9645-2C5CB6FBB2F4}"/>
    <dgm:cxn modelId="{1D4C04B2-03F6-4380-8033-893CE04A0B4F}" srcId="{90788555-8F04-4FE7-B423-D3D900E7E0EE}" destId="{C472B06A-4306-4940-9C20-A90D0CE935EE}" srcOrd="7" destOrd="0" parTransId="{5B782EED-9627-46F0-95C8-F9C2EBB3B9D8}" sibTransId="{3C0B83C5-2F4E-4470-A4EC-09ADBECF15AB}"/>
    <dgm:cxn modelId="{11AD1567-5725-43DB-AE0B-DDA9FDC29CC6}" srcId="{90788555-8F04-4FE7-B423-D3D900E7E0EE}" destId="{0F174D7E-0775-43AB-B1D7-96DA748212C3}" srcOrd="5" destOrd="0" parTransId="{FBBBF3F6-1CFB-4E5B-AFF8-43C40E751EA4}" sibTransId="{A59C08DE-B4B3-487F-817F-28FA6EEF57FE}"/>
    <dgm:cxn modelId="{233E8563-CBEE-41EC-865D-C40582DC8BAA}" srcId="{90788555-8F04-4FE7-B423-D3D900E7E0EE}" destId="{4D83232C-87CE-42E7-AD77-0A5EF1FA1360}" srcOrd="3" destOrd="0" parTransId="{6FD19EAD-D6AB-4B9B-8A38-9CB8ACA09FF9}" sibTransId="{3E458E55-3C35-45F7-88F3-E76B024821C8}"/>
    <dgm:cxn modelId="{783773E2-6D51-47B8-A1A6-250155AFC2F1}" type="presOf" srcId="{DDF55379-7C10-40D5-BB10-8CF02545DA51}" destId="{B9540187-4EDE-440F-8DD8-5803DA18B6A4}" srcOrd="0" destOrd="0" presId="urn:microsoft.com/office/officeart/2005/8/layout/default#1"/>
    <dgm:cxn modelId="{D760BA96-1945-4FD6-98D5-31C210113A54}" type="presOf" srcId="{337716E2-8E5B-4A0D-95A4-AE04D72D2B12}" destId="{943C6F2E-618F-4933-B782-E8721A491415}" srcOrd="0" destOrd="0" presId="urn:microsoft.com/office/officeart/2005/8/layout/default#1"/>
    <dgm:cxn modelId="{F06CDC82-BAAC-40F9-94E2-5694D01CC200}" type="presParOf" srcId="{FE9C2500-D289-4944-B656-2A509E05C5C6}" destId="{6FC9ED59-CEA3-4B3A-84E4-604BF0D1FC4A}" srcOrd="0" destOrd="0" presId="urn:microsoft.com/office/officeart/2005/8/layout/default#1"/>
    <dgm:cxn modelId="{88801C16-C16D-48BF-9A2C-61E818DD6A23}" type="presParOf" srcId="{FE9C2500-D289-4944-B656-2A509E05C5C6}" destId="{FBEEF171-10ED-4CC5-89D7-F010B229AB49}" srcOrd="1" destOrd="0" presId="urn:microsoft.com/office/officeart/2005/8/layout/default#1"/>
    <dgm:cxn modelId="{996A7884-467A-4D25-82C8-E7E23163F924}" type="presParOf" srcId="{FE9C2500-D289-4944-B656-2A509E05C5C6}" destId="{F4CAB7A1-FC89-4EB0-89E3-6DFA1A3B5989}" srcOrd="2" destOrd="0" presId="urn:microsoft.com/office/officeart/2005/8/layout/default#1"/>
    <dgm:cxn modelId="{BF50AADD-1F02-42DF-B403-4700228D7254}" type="presParOf" srcId="{FE9C2500-D289-4944-B656-2A509E05C5C6}" destId="{F7D9FD78-7276-4BA0-948E-21F0B01074CA}" srcOrd="3" destOrd="0" presId="urn:microsoft.com/office/officeart/2005/8/layout/default#1"/>
    <dgm:cxn modelId="{53EE5A98-A4E1-4540-BF87-596E04C68DA1}" type="presParOf" srcId="{FE9C2500-D289-4944-B656-2A509E05C5C6}" destId="{32F44EEB-6BCF-4290-9389-7A3D6FB3E6FD}" srcOrd="4" destOrd="0" presId="urn:microsoft.com/office/officeart/2005/8/layout/default#1"/>
    <dgm:cxn modelId="{52765F74-E6AD-48B7-AE5C-C9BB5264D4FE}" type="presParOf" srcId="{FE9C2500-D289-4944-B656-2A509E05C5C6}" destId="{59E3642B-C95F-43B9-B238-4B8C810F8E82}" srcOrd="5" destOrd="0" presId="urn:microsoft.com/office/officeart/2005/8/layout/default#1"/>
    <dgm:cxn modelId="{A220FFBE-4971-4B62-B480-427BEA0EBBED}" type="presParOf" srcId="{FE9C2500-D289-4944-B656-2A509E05C5C6}" destId="{A4F6922A-8622-475E-9CA6-81A253390D9A}" srcOrd="6" destOrd="0" presId="urn:microsoft.com/office/officeart/2005/8/layout/default#1"/>
    <dgm:cxn modelId="{4BC2ADFD-EA5A-446D-99AF-9A635BEFAACA}" type="presParOf" srcId="{FE9C2500-D289-4944-B656-2A509E05C5C6}" destId="{368141C0-48B9-4331-948F-799A0F733413}" srcOrd="7" destOrd="0" presId="urn:microsoft.com/office/officeart/2005/8/layout/default#1"/>
    <dgm:cxn modelId="{C1B6A7A7-D784-418A-AD6F-D1E69FBF330E}" type="presParOf" srcId="{FE9C2500-D289-4944-B656-2A509E05C5C6}" destId="{B9540187-4EDE-440F-8DD8-5803DA18B6A4}" srcOrd="8" destOrd="0" presId="urn:microsoft.com/office/officeart/2005/8/layout/default#1"/>
    <dgm:cxn modelId="{82CA2939-D085-4D6F-BBF0-F07CED56B3E8}" type="presParOf" srcId="{FE9C2500-D289-4944-B656-2A509E05C5C6}" destId="{F915AC49-7571-4E93-8CA6-76DF94BE0674}" srcOrd="9" destOrd="0" presId="urn:microsoft.com/office/officeart/2005/8/layout/default#1"/>
    <dgm:cxn modelId="{616423DB-92C4-408F-A6AB-FF8E3E4E2C35}" type="presParOf" srcId="{FE9C2500-D289-4944-B656-2A509E05C5C6}" destId="{CEF42D4F-D9B2-490F-860E-C17CEE23D43B}" srcOrd="10" destOrd="0" presId="urn:microsoft.com/office/officeart/2005/8/layout/default#1"/>
    <dgm:cxn modelId="{2D0EE4DC-3850-4697-804B-A86037C2F9E6}" type="presParOf" srcId="{FE9C2500-D289-4944-B656-2A509E05C5C6}" destId="{5C07AD01-4B7B-40CA-9BDB-A9EE106A37C5}" srcOrd="11" destOrd="0" presId="urn:microsoft.com/office/officeart/2005/8/layout/default#1"/>
    <dgm:cxn modelId="{E89D5328-7B37-46CA-9BF5-CFB4A2F4F33D}" type="presParOf" srcId="{FE9C2500-D289-4944-B656-2A509E05C5C6}" destId="{B03F7F28-04FD-415D-B4B2-85A91775BB9B}" srcOrd="12" destOrd="0" presId="urn:microsoft.com/office/officeart/2005/8/layout/default#1"/>
    <dgm:cxn modelId="{0741C763-6E98-4E97-B4E4-FFDF97469A98}" type="presParOf" srcId="{FE9C2500-D289-4944-B656-2A509E05C5C6}" destId="{11BEFD1D-C5D9-45C6-8F08-E8C0284EA0F6}" srcOrd="13" destOrd="0" presId="urn:microsoft.com/office/officeart/2005/8/layout/default#1"/>
    <dgm:cxn modelId="{18480290-1045-461F-B446-274333C112C1}" type="presParOf" srcId="{FE9C2500-D289-4944-B656-2A509E05C5C6}" destId="{2D9F339D-F7B5-473F-B3CC-E8ED01FE2B99}" srcOrd="14" destOrd="0" presId="urn:microsoft.com/office/officeart/2005/8/layout/default#1"/>
    <dgm:cxn modelId="{A4B9EA99-1D3D-4A8B-A828-ADB830CD9964}" type="presParOf" srcId="{FE9C2500-D289-4944-B656-2A509E05C5C6}" destId="{F5A78C14-0AB0-41B4-B1AB-DC7C94A87071}" srcOrd="15" destOrd="0" presId="urn:microsoft.com/office/officeart/2005/8/layout/default#1"/>
    <dgm:cxn modelId="{03B57881-3E11-45E8-AB13-AA9DFD639C1D}" type="presParOf" srcId="{FE9C2500-D289-4944-B656-2A509E05C5C6}" destId="{E3ED391C-270B-4AD5-92E9-F392A16874F2}" srcOrd="16" destOrd="0" presId="urn:microsoft.com/office/officeart/2005/8/layout/default#1"/>
    <dgm:cxn modelId="{67280890-DB60-4B7B-8A51-F470579F1594}" type="presParOf" srcId="{FE9C2500-D289-4944-B656-2A509E05C5C6}" destId="{3BFF7A00-9443-4603-944B-9560417F3D7C}" srcOrd="17" destOrd="0" presId="urn:microsoft.com/office/officeart/2005/8/layout/default#1"/>
    <dgm:cxn modelId="{03CC1C17-4EF9-4A3F-BEFD-3AB28427891E}" type="presParOf" srcId="{FE9C2500-D289-4944-B656-2A509E05C5C6}" destId="{943C6F2E-618F-4933-B782-E8721A491415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140B19-DF78-481E-8F9A-DE7E19D0F3F9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FBB08D-2084-492D-89E3-03B475A26FA7}">
      <dgm:prSet/>
      <dgm:spPr/>
      <dgm:t>
        <a:bodyPr/>
        <a:lstStyle/>
        <a:p>
          <a:r>
            <a:rPr lang="sk-SK"/>
            <a:t>Danish A</a:t>
          </a:r>
          <a:endParaRPr lang="en-US"/>
        </a:p>
      </dgm:t>
    </dgm:pt>
    <dgm:pt modelId="{68B24237-9499-42C3-B838-E23C35323B00}" type="parTrans" cxnId="{5666ABA9-810B-411B-A776-E18476CEDB8F}">
      <dgm:prSet/>
      <dgm:spPr/>
      <dgm:t>
        <a:bodyPr/>
        <a:lstStyle/>
        <a:p>
          <a:endParaRPr lang="en-US"/>
        </a:p>
      </dgm:t>
    </dgm:pt>
    <dgm:pt modelId="{4F56B690-63B2-48D5-ACCB-5ED28D22DF2C}" type="sibTrans" cxnId="{5666ABA9-810B-411B-A776-E18476CEDB8F}">
      <dgm:prSet/>
      <dgm:spPr/>
      <dgm:t>
        <a:bodyPr/>
        <a:lstStyle/>
        <a:p>
          <a:endParaRPr lang="en-US"/>
        </a:p>
      </dgm:t>
    </dgm:pt>
    <dgm:pt modelId="{E2412940-4570-487F-84AE-984DB4C01FD5}">
      <dgm:prSet/>
      <dgm:spPr/>
      <dgm:t>
        <a:bodyPr/>
        <a:lstStyle/>
        <a:p>
          <a:r>
            <a:rPr lang="sk-SK"/>
            <a:t>English A</a:t>
          </a:r>
          <a:endParaRPr lang="en-US"/>
        </a:p>
      </dgm:t>
    </dgm:pt>
    <dgm:pt modelId="{12EA9C2E-72CF-4AD7-8C26-DC501E3F3428}" type="parTrans" cxnId="{29031B35-FD68-4878-85DC-F056A4154621}">
      <dgm:prSet/>
      <dgm:spPr/>
      <dgm:t>
        <a:bodyPr/>
        <a:lstStyle/>
        <a:p>
          <a:endParaRPr lang="en-US"/>
        </a:p>
      </dgm:t>
    </dgm:pt>
    <dgm:pt modelId="{D3A48E9D-5B45-4B87-8C89-7BF729AD33B3}" type="sibTrans" cxnId="{29031B35-FD68-4878-85DC-F056A4154621}">
      <dgm:prSet/>
      <dgm:spPr/>
      <dgm:t>
        <a:bodyPr/>
        <a:lstStyle/>
        <a:p>
          <a:endParaRPr lang="en-US"/>
        </a:p>
      </dgm:t>
    </dgm:pt>
    <dgm:pt modelId="{9D092CD7-A0BA-4562-A11B-197082513826}">
      <dgm:prSet/>
      <dgm:spPr/>
      <dgm:t>
        <a:bodyPr/>
        <a:lstStyle/>
        <a:p>
          <a:r>
            <a:rPr lang="sk-SK"/>
            <a:t>2nd foreign language B or A (French, German or Spanish advanced B or beginner A, Italian beginner A, Russian beginner A, Chinese beginner A)</a:t>
          </a:r>
          <a:endParaRPr lang="en-US"/>
        </a:p>
      </dgm:t>
    </dgm:pt>
    <dgm:pt modelId="{E0F00930-BA01-450F-B579-9944B4B695F6}" type="parTrans" cxnId="{EAB9E90E-CA1B-4999-A402-B98BE8D86459}">
      <dgm:prSet/>
      <dgm:spPr/>
      <dgm:t>
        <a:bodyPr/>
        <a:lstStyle/>
        <a:p>
          <a:endParaRPr lang="en-US"/>
        </a:p>
      </dgm:t>
    </dgm:pt>
    <dgm:pt modelId="{2D5BB8E6-C690-4567-9274-047476ECEA88}" type="sibTrans" cxnId="{EAB9E90E-CA1B-4999-A402-B98BE8D86459}">
      <dgm:prSet/>
      <dgm:spPr/>
      <dgm:t>
        <a:bodyPr/>
        <a:lstStyle/>
        <a:p>
          <a:endParaRPr lang="en-US"/>
        </a:p>
      </dgm:t>
    </dgm:pt>
    <dgm:pt modelId="{56C3C78C-909D-4A24-B942-FA2F5273B093}">
      <dgm:prSet/>
      <dgm:spPr/>
      <dgm:t>
        <a:bodyPr/>
        <a:lstStyle/>
        <a:p>
          <a:r>
            <a:rPr lang="sk-SK"/>
            <a:t>Business economics B</a:t>
          </a:r>
          <a:endParaRPr lang="en-US"/>
        </a:p>
      </dgm:t>
    </dgm:pt>
    <dgm:pt modelId="{3C154E2B-DBDD-449A-A651-0D248B1F6B04}" type="parTrans" cxnId="{EBCDF979-EB20-4254-8D81-D29ED09753D4}">
      <dgm:prSet/>
      <dgm:spPr/>
      <dgm:t>
        <a:bodyPr/>
        <a:lstStyle/>
        <a:p>
          <a:endParaRPr lang="en-US"/>
        </a:p>
      </dgm:t>
    </dgm:pt>
    <dgm:pt modelId="{B0E0140E-C964-4E3C-82B7-38237F1AB3BC}" type="sibTrans" cxnId="{EBCDF979-EB20-4254-8D81-D29ED09753D4}">
      <dgm:prSet/>
      <dgm:spPr/>
      <dgm:t>
        <a:bodyPr/>
        <a:lstStyle/>
        <a:p>
          <a:endParaRPr lang="en-US"/>
        </a:p>
      </dgm:t>
    </dgm:pt>
    <dgm:pt modelId="{5BB6E77B-41FE-4A33-97C8-0E4F62555045}">
      <dgm:prSet/>
      <dgm:spPr/>
      <dgm:t>
        <a:bodyPr/>
        <a:lstStyle/>
        <a:p>
          <a:r>
            <a:rPr lang="sk-SK"/>
            <a:t>Marketing B</a:t>
          </a:r>
          <a:endParaRPr lang="en-US"/>
        </a:p>
      </dgm:t>
    </dgm:pt>
    <dgm:pt modelId="{801C4BCA-8C2F-4BDC-AE1D-1DCB589D2066}" type="parTrans" cxnId="{FD2640E5-29CC-4506-B7D1-2C4DDD19012A}">
      <dgm:prSet/>
      <dgm:spPr/>
      <dgm:t>
        <a:bodyPr/>
        <a:lstStyle/>
        <a:p>
          <a:endParaRPr lang="en-US"/>
        </a:p>
      </dgm:t>
    </dgm:pt>
    <dgm:pt modelId="{37B29D82-A353-4F50-B7E8-53A40398AA75}" type="sibTrans" cxnId="{FD2640E5-29CC-4506-B7D1-2C4DDD19012A}">
      <dgm:prSet/>
      <dgm:spPr/>
      <dgm:t>
        <a:bodyPr/>
        <a:lstStyle/>
        <a:p>
          <a:endParaRPr lang="en-US"/>
        </a:p>
      </dgm:t>
    </dgm:pt>
    <dgm:pt modelId="{CAFF8EF2-63D6-40BC-A690-3B4AB85D8E98}">
      <dgm:prSet/>
      <dgm:spPr/>
      <dgm:t>
        <a:bodyPr/>
        <a:lstStyle/>
        <a:p>
          <a:r>
            <a:rPr lang="sk-SK"/>
            <a:t>International economics B</a:t>
          </a:r>
          <a:endParaRPr lang="en-US"/>
        </a:p>
      </dgm:t>
    </dgm:pt>
    <dgm:pt modelId="{9E1C7245-481B-4505-867E-61CC5804FC1E}" type="parTrans" cxnId="{65B95C37-56D0-4492-AB97-A54AE134F4FE}">
      <dgm:prSet/>
      <dgm:spPr/>
      <dgm:t>
        <a:bodyPr/>
        <a:lstStyle/>
        <a:p>
          <a:endParaRPr lang="en-US"/>
        </a:p>
      </dgm:t>
    </dgm:pt>
    <dgm:pt modelId="{AFC9DBD2-D3B8-4B24-BA3A-66B71EB807A9}" type="sibTrans" cxnId="{65B95C37-56D0-4492-AB97-A54AE134F4FE}">
      <dgm:prSet/>
      <dgm:spPr/>
      <dgm:t>
        <a:bodyPr/>
        <a:lstStyle/>
        <a:p>
          <a:endParaRPr lang="en-US"/>
        </a:p>
      </dgm:t>
    </dgm:pt>
    <dgm:pt modelId="{84C0DBB8-DAB6-4B7A-B3B2-B7557114184F}">
      <dgm:prSet/>
      <dgm:spPr/>
      <dgm:t>
        <a:bodyPr/>
        <a:lstStyle/>
        <a:p>
          <a:r>
            <a:rPr lang="sk-SK"/>
            <a:t>Contemporary history B</a:t>
          </a:r>
          <a:endParaRPr lang="en-US"/>
        </a:p>
      </dgm:t>
    </dgm:pt>
    <dgm:pt modelId="{8545D47B-20DF-4608-A3A6-2B81428D72F8}" type="parTrans" cxnId="{1209EFBD-5642-4A33-A023-C3FAD879BAA9}">
      <dgm:prSet/>
      <dgm:spPr/>
      <dgm:t>
        <a:bodyPr/>
        <a:lstStyle/>
        <a:p>
          <a:endParaRPr lang="en-US"/>
        </a:p>
      </dgm:t>
    </dgm:pt>
    <dgm:pt modelId="{7F04141E-CA2A-4485-ABBA-0F9089335D17}" type="sibTrans" cxnId="{1209EFBD-5642-4A33-A023-C3FAD879BAA9}">
      <dgm:prSet/>
      <dgm:spPr/>
      <dgm:t>
        <a:bodyPr/>
        <a:lstStyle/>
        <a:p>
          <a:endParaRPr lang="en-US"/>
        </a:p>
      </dgm:t>
    </dgm:pt>
    <dgm:pt modelId="{03EDB93E-6D59-4422-AE4A-4596A6270F43}">
      <dgm:prSet/>
      <dgm:spPr/>
      <dgm:t>
        <a:bodyPr/>
        <a:lstStyle/>
        <a:p>
          <a:r>
            <a:rPr lang="sk-SK"/>
            <a:t>Mathematics B (C-level if the student has 3 foreign languages or more)</a:t>
          </a:r>
          <a:endParaRPr lang="en-US"/>
        </a:p>
      </dgm:t>
    </dgm:pt>
    <dgm:pt modelId="{B9CE8F5B-0F43-4A6D-B934-93C5FB386A22}" type="parTrans" cxnId="{A00AA65B-1E69-41FA-AFA4-9678ECED1E1A}">
      <dgm:prSet/>
      <dgm:spPr/>
      <dgm:t>
        <a:bodyPr/>
        <a:lstStyle/>
        <a:p>
          <a:endParaRPr lang="en-US"/>
        </a:p>
      </dgm:t>
    </dgm:pt>
    <dgm:pt modelId="{60701FAF-4563-46F6-AE1C-CDFB3B6E72A3}" type="sibTrans" cxnId="{A00AA65B-1E69-41FA-AFA4-9678ECED1E1A}">
      <dgm:prSet/>
      <dgm:spPr/>
      <dgm:t>
        <a:bodyPr/>
        <a:lstStyle/>
        <a:p>
          <a:endParaRPr lang="en-US"/>
        </a:p>
      </dgm:t>
    </dgm:pt>
    <dgm:pt modelId="{C1C8E438-1A50-4D9A-9616-C3A175A3150E}">
      <dgm:prSet/>
      <dgm:spPr/>
      <dgm:t>
        <a:bodyPr/>
        <a:lstStyle/>
        <a:p>
          <a:r>
            <a:rPr lang="sk-SK"/>
            <a:t>Commercial law C</a:t>
          </a:r>
          <a:endParaRPr lang="en-US"/>
        </a:p>
      </dgm:t>
    </dgm:pt>
    <dgm:pt modelId="{CC415ECC-8CD7-45D5-8AC4-8027B6F6E47F}" type="parTrans" cxnId="{C233DD60-65CE-475F-A1CF-61BC73EA5A8B}">
      <dgm:prSet/>
      <dgm:spPr/>
      <dgm:t>
        <a:bodyPr/>
        <a:lstStyle/>
        <a:p>
          <a:endParaRPr lang="en-US"/>
        </a:p>
      </dgm:t>
    </dgm:pt>
    <dgm:pt modelId="{530374A7-886E-4C34-90E3-3F303DEA368E}" type="sibTrans" cxnId="{C233DD60-65CE-475F-A1CF-61BC73EA5A8B}">
      <dgm:prSet/>
      <dgm:spPr/>
      <dgm:t>
        <a:bodyPr/>
        <a:lstStyle/>
        <a:p>
          <a:endParaRPr lang="en-US"/>
        </a:p>
      </dgm:t>
    </dgm:pt>
    <dgm:pt modelId="{151F88F8-9090-495E-B2EA-5160EEBA8187}">
      <dgm:prSet/>
      <dgm:spPr/>
      <dgm:t>
        <a:bodyPr/>
        <a:lstStyle/>
        <a:p>
          <a:r>
            <a:rPr lang="sk-SK"/>
            <a:t>Social Sciences C</a:t>
          </a:r>
          <a:endParaRPr lang="en-US"/>
        </a:p>
      </dgm:t>
    </dgm:pt>
    <dgm:pt modelId="{7B869EA1-4B94-4C06-B118-FDEE9A886DA3}" type="parTrans" cxnId="{06855085-6637-44D9-8D71-8128343849F3}">
      <dgm:prSet/>
      <dgm:spPr/>
      <dgm:t>
        <a:bodyPr/>
        <a:lstStyle/>
        <a:p>
          <a:endParaRPr lang="en-US"/>
        </a:p>
      </dgm:t>
    </dgm:pt>
    <dgm:pt modelId="{A9A531B1-B2C2-43D6-BDFD-816DC950F948}" type="sibTrans" cxnId="{06855085-6637-44D9-8D71-8128343849F3}">
      <dgm:prSet/>
      <dgm:spPr/>
      <dgm:t>
        <a:bodyPr/>
        <a:lstStyle/>
        <a:p>
          <a:endParaRPr lang="en-US"/>
        </a:p>
      </dgm:t>
    </dgm:pt>
    <dgm:pt modelId="{2E68CBBE-466D-4E00-B008-7DA564A222F3}" type="pres">
      <dgm:prSet presAssocID="{38140B19-DF78-481E-8F9A-DE7E19D0F3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E3D3B00-91E1-45C1-8C2C-60908D4600DF}" type="pres">
      <dgm:prSet presAssocID="{83FBB08D-2084-492D-89E3-03B475A26FA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67409C9-4467-4E1A-8E1E-2038CF36356A}" type="pres">
      <dgm:prSet presAssocID="{4F56B690-63B2-48D5-ACCB-5ED28D22DF2C}" presName="sibTrans" presStyleCnt="0"/>
      <dgm:spPr/>
    </dgm:pt>
    <dgm:pt modelId="{DE7D96DA-200A-483E-8778-1199F5D3E4C1}" type="pres">
      <dgm:prSet presAssocID="{E2412940-4570-487F-84AE-984DB4C01FD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053E6F8-37FB-4E34-94C5-595278645723}" type="pres">
      <dgm:prSet presAssocID="{D3A48E9D-5B45-4B87-8C89-7BF729AD33B3}" presName="sibTrans" presStyleCnt="0"/>
      <dgm:spPr/>
    </dgm:pt>
    <dgm:pt modelId="{D02170E2-3B13-431F-908A-8503C569D8F9}" type="pres">
      <dgm:prSet presAssocID="{9D092CD7-A0BA-4562-A11B-19708251382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FECB8F5-4F7D-40E6-8895-1EEB195E7568}" type="pres">
      <dgm:prSet presAssocID="{2D5BB8E6-C690-4567-9274-047476ECEA88}" presName="sibTrans" presStyleCnt="0"/>
      <dgm:spPr/>
    </dgm:pt>
    <dgm:pt modelId="{CF47105F-2BB6-44A4-A5EB-3DFDE6186B55}" type="pres">
      <dgm:prSet presAssocID="{56C3C78C-909D-4A24-B942-FA2F5273B09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0D176C4-B43B-4C44-86A8-D603CDFEBB91}" type="pres">
      <dgm:prSet presAssocID="{B0E0140E-C964-4E3C-82B7-38237F1AB3BC}" presName="sibTrans" presStyleCnt="0"/>
      <dgm:spPr/>
    </dgm:pt>
    <dgm:pt modelId="{8E6A5F7B-35A2-49B0-9865-E6960E1EEC9F}" type="pres">
      <dgm:prSet presAssocID="{5BB6E77B-41FE-4A33-97C8-0E4F6255504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94FD563-08CA-4DE2-99B7-21D00FFDF39D}" type="pres">
      <dgm:prSet presAssocID="{37B29D82-A353-4F50-B7E8-53A40398AA75}" presName="sibTrans" presStyleCnt="0"/>
      <dgm:spPr/>
    </dgm:pt>
    <dgm:pt modelId="{3772F402-9720-4B20-BC1E-CBF6CCE3BA13}" type="pres">
      <dgm:prSet presAssocID="{CAFF8EF2-63D6-40BC-A690-3B4AB85D8E9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480C2BC-1B21-40A7-BE69-C86F886565B3}" type="pres">
      <dgm:prSet presAssocID="{AFC9DBD2-D3B8-4B24-BA3A-66B71EB807A9}" presName="sibTrans" presStyleCnt="0"/>
      <dgm:spPr/>
    </dgm:pt>
    <dgm:pt modelId="{D3EA1906-73F4-4623-9942-632C99850014}" type="pres">
      <dgm:prSet presAssocID="{84C0DBB8-DAB6-4B7A-B3B2-B7557114184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27F7B74-CB74-4EC0-89B7-94B077E21D4D}" type="pres">
      <dgm:prSet presAssocID="{7F04141E-CA2A-4485-ABBA-0F9089335D17}" presName="sibTrans" presStyleCnt="0"/>
      <dgm:spPr/>
    </dgm:pt>
    <dgm:pt modelId="{2B001BE6-5CC5-46E1-9983-DF63F945A30D}" type="pres">
      <dgm:prSet presAssocID="{03EDB93E-6D59-4422-AE4A-4596A6270F4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5DFDE2B-B774-4F42-9D75-A64B4C586C75}" type="pres">
      <dgm:prSet presAssocID="{60701FAF-4563-46F6-AE1C-CDFB3B6E72A3}" presName="sibTrans" presStyleCnt="0"/>
      <dgm:spPr/>
    </dgm:pt>
    <dgm:pt modelId="{6410654F-0604-412E-B73F-791A7D5F8EC0}" type="pres">
      <dgm:prSet presAssocID="{C1C8E438-1A50-4D9A-9616-C3A175A3150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386038E-33A3-4E2A-8918-DBA32B62A71A}" type="pres">
      <dgm:prSet presAssocID="{530374A7-886E-4C34-90E3-3F303DEA368E}" presName="sibTrans" presStyleCnt="0"/>
      <dgm:spPr/>
    </dgm:pt>
    <dgm:pt modelId="{CC35AC6D-DE86-402B-B950-484AE69598FB}" type="pres">
      <dgm:prSet presAssocID="{151F88F8-9090-495E-B2EA-5160EEBA818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91A3141-C83E-40B6-90F0-383F838EF6A5}" type="presOf" srcId="{83FBB08D-2084-492D-89E3-03B475A26FA7}" destId="{8E3D3B00-91E1-45C1-8C2C-60908D4600DF}" srcOrd="0" destOrd="0" presId="urn:microsoft.com/office/officeart/2005/8/layout/default#2"/>
    <dgm:cxn modelId="{5666ABA9-810B-411B-A776-E18476CEDB8F}" srcId="{38140B19-DF78-481E-8F9A-DE7E19D0F3F9}" destId="{83FBB08D-2084-492D-89E3-03B475A26FA7}" srcOrd="0" destOrd="0" parTransId="{68B24237-9499-42C3-B838-E23C35323B00}" sibTransId="{4F56B690-63B2-48D5-ACCB-5ED28D22DF2C}"/>
    <dgm:cxn modelId="{29031B35-FD68-4878-85DC-F056A4154621}" srcId="{38140B19-DF78-481E-8F9A-DE7E19D0F3F9}" destId="{E2412940-4570-487F-84AE-984DB4C01FD5}" srcOrd="1" destOrd="0" parTransId="{12EA9C2E-72CF-4AD7-8C26-DC501E3F3428}" sibTransId="{D3A48E9D-5B45-4B87-8C89-7BF729AD33B3}"/>
    <dgm:cxn modelId="{0B539C66-1778-4636-BC0F-110A4BA2D592}" type="presOf" srcId="{03EDB93E-6D59-4422-AE4A-4596A6270F43}" destId="{2B001BE6-5CC5-46E1-9983-DF63F945A30D}" srcOrd="0" destOrd="0" presId="urn:microsoft.com/office/officeart/2005/8/layout/default#2"/>
    <dgm:cxn modelId="{ADF2DADC-FC19-4A43-9241-F3DD35F8589C}" type="presOf" srcId="{84C0DBB8-DAB6-4B7A-B3B2-B7557114184F}" destId="{D3EA1906-73F4-4623-9942-632C99850014}" srcOrd="0" destOrd="0" presId="urn:microsoft.com/office/officeart/2005/8/layout/default#2"/>
    <dgm:cxn modelId="{E41233CD-362A-4AFC-A829-64C6EE5262D3}" type="presOf" srcId="{56C3C78C-909D-4A24-B942-FA2F5273B093}" destId="{CF47105F-2BB6-44A4-A5EB-3DFDE6186B55}" srcOrd="0" destOrd="0" presId="urn:microsoft.com/office/officeart/2005/8/layout/default#2"/>
    <dgm:cxn modelId="{C233DD60-65CE-475F-A1CF-61BC73EA5A8B}" srcId="{38140B19-DF78-481E-8F9A-DE7E19D0F3F9}" destId="{C1C8E438-1A50-4D9A-9616-C3A175A3150E}" srcOrd="8" destOrd="0" parTransId="{CC415ECC-8CD7-45D5-8AC4-8027B6F6E47F}" sibTransId="{530374A7-886E-4C34-90E3-3F303DEA368E}"/>
    <dgm:cxn modelId="{EBCDF979-EB20-4254-8D81-D29ED09753D4}" srcId="{38140B19-DF78-481E-8F9A-DE7E19D0F3F9}" destId="{56C3C78C-909D-4A24-B942-FA2F5273B093}" srcOrd="3" destOrd="0" parTransId="{3C154E2B-DBDD-449A-A651-0D248B1F6B04}" sibTransId="{B0E0140E-C964-4E3C-82B7-38237F1AB3BC}"/>
    <dgm:cxn modelId="{65B95C37-56D0-4492-AB97-A54AE134F4FE}" srcId="{38140B19-DF78-481E-8F9A-DE7E19D0F3F9}" destId="{CAFF8EF2-63D6-40BC-A690-3B4AB85D8E98}" srcOrd="5" destOrd="0" parTransId="{9E1C7245-481B-4505-867E-61CC5804FC1E}" sibTransId="{AFC9DBD2-D3B8-4B24-BA3A-66B71EB807A9}"/>
    <dgm:cxn modelId="{B76A5FDC-EC33-4C17-BF43-313A00159D79}" type="presOf" srcId="{5BB6E77B-41FE-4A33-97C8-0E4F62555045}" destId="{8E6A5F7B-35A2-49B0-9865-E6960E1EEC9F}" srcOrd="0" destOrd="0" presId="urn:microsoft.com/office/officeart/2005/8/layout/default#2"/>
    <dgm:cxn modelId="{06855085-6637-44D9-8D71-8128343849F3}" srcId="{38140B19-DF78-481E-8F9A-DE7E19D0F3F9}" destId="{151F88F8-9090-495E-B2EA-5160EEBA8187}" srcOrd="9" destOrd="0" parTransId="{7B869EA1-4B94-4C06-B118-FDEE9A886DA3}" sibTransId="{A9A531B1-B2C2-43D6-BDFD-816DC950F948}"/>
    <dgm:cxn modelId="{A00AA65B-1E69-41FA-AFA4-9678ECED1E1A}" srcId="{38140B19-DF78-481E-8F9A-DE7E19D0F3F9}" destId="{03EDB93E-6D59-4422-AE4A-4596A6270F43}" srcOrd="7" destOrd="0" parTransId="{B9CE8F5B-0F43-4A6D-B934-93C5FB386A22}" sibTransId="{60701FAF-4563-46F6-AE1C-CDFB3B6E72A3}"/>
    <dgm:cxn modelId="{D25B2119-D9FD-4D38-80C7-D87A10ABFBFD}" type="presOf" srcId="{E2412940-4570-487F-84AE-984DB4C01FD5}" destId="{DE7D96DA-200A-483E-8778-1199F5D3E4C1}" srcOrd="0" destOrd="0" presId="urn:microsoft.com/office/officeart/2005/8/layout/default#2"/>
    <dgm:cxn modelId="{CAAE8F8F-1CA3-4C5B-942E-1D7DC7E0470F}" type="presOf" srcId="{151F88F8-9090-495E-B2EA-5160EEBA8187}" destId="{CC35AC6D-DE86-402B-B950-484AE69598FB}" srcOrd="0" destOrd="0" presId="urn:microsoft.com/office/officeart/2005/8/layout/default#2"/>
    <dgm:cxn modelId="{FD2640E5-29CC-4506-B7D1-2C4DDD19012A}" srcId="{38140B19-DF78-481E-8F9A-DE7E19D0F3F9}" destId="{5BB6E77B-41FE-4A33-97C8-0E4F62555045}" srcOrd="4" destOrd="0" parTransId="{801C4BCA-8C2F-4BDC-AE1D-1DCB589D2066}" sibTransId="{37B29D82-A353-4F50-B7E8-53A40398AA75}"/>
    <dgm:cxn modelId="{B4001937-DC27-42D1-A31A-1999C55C4000}" type="presOf" srcId="{9D092CD7-A0BA-4562-A11B-197082513826}" destId="{D02170E2-3B13-431F-908A-8503C569D8F9}" srcOrd="0" destOrd="0" presId="urn:microsoft.com/office/officeart/2005/8/layout/default#2"/>
    <dgm:cxn modelId="{EAB9E90E-CA1B-4999-A402-B98BE8D86459}" srcId="{38140B19-DF78-481E-8F9A-DE7E19D0F3F9}" destId="{9D092CD7-A0BA-4562-A11B-197082513826}" srcOrd="2" destOrd="0" parTransId="{E0F00930-BA01-450F-B579-9944B4B695F6}" sibTransId="{2D5BB8E6-C690-4567-9274-047476ECEA88}"/>
    <dgm:cxn modelId="{2E8A7AE0-3E99-4F97-A281-784C5C02C7BF}" type="presOf" srcId="{C1C8E438-1A50-4D9A-9616-C3A175A3150E}" destId="{6410654F-0604-412E-B73F-791A7D5F8EC0}" srcOrd="0" destOrd="0" presId="urn:microsoft.com/office/officeart/2005/8/layout/default#2"/>
    <dgm:cxn modelId="{87520808-BB77-435A-9814-3F00879F220D}" type="presOf" srcId="{38140B19-DF78-481E-8F9A-DE7E19D0F3F9}" destId="{2E68CBBE-466D-4E00-B008-7DA564A222F3}" srcOrd="0" destOrd="0" presId="urn:microsoft.com/office/officeart/2005/8/layout/default#2"/>
    <dgm:cxn modelId="{1209EFBD-5642-4A33-A023-C3FAD879BAA9}" srcId="{38140B19-DF78-481E-8F9A-DE7E19D0F3F9}" destId="{84C0DBB8-DAB6-4B7A-B3B2-B7557114184F}" srcOrd="6" destOrd="0" parTransId="{8545D47B-20DF-4608-A3A6-2B81428D72F8}" sibTransId="{7F04141E-CA2A-4485-ABBA-0F9089335D17}"/>
    <dgm:cxn modelId="{FF615B43-E8A0-4B38-925E-88ECCD59FC24}" type="presOf" srcId="{CAFF8EF2-63D6-40BC-A690-3B4AB85D8E98}" destId="{3772F402-9720-4B20-BC1E-CBF6CCE3BA13}" srcOrd="0" destOrd="0" presId="urn:microsoft.com/office/officeart/2005/8/layout/default#2"/>
    <dgm:cxn modelId="{84E25DBF-1837-4C49-B3EB-EE8E2FC26B1D}" type="presParOf" srcId="{2E68CBBE-466D-4E00-B008-7DA564A222F3}" destId="{8E3D3B00-91E1-45C1-8C2C-60908D4600DF}" srcOrd="0" destOrd="0" presId="urn:microsoft.com/office/officeart/2005/8/layout/default#2"/>
    <dgm:cxn modelId="{EB5A7AF0-482C-40B8-9369-F10436E1411C}" type="presParOf" srcId="{2E68CBBE-466D-4E00-B008-7DA564A222F3}" destId="{D67409C9-4467-4E1A-8E1E-2038CF36356A}" srcOrd="1" destOrd="0" presId="urn:microsoft.com/office/officeart/2005/8/layout/default#2"/>
    <dgm:cxn modelId="{171DBA97-721D-4ED6-B9B0-02CFF4710F98}" type="presParOf" srcId="{2E68CBBE-466D-4E00-B008-7DA564A222F3}" destId="{DE7D96DA-200A-483E-8778-1199F5D3E4C1}" srcOrd="2" destOrd="0" presId="urn:microsoft.com/office/officeart/2005/8/layout/default#2"/>
    <dgm:cxn modelId="{FD911E4E-4674-42FE-826C-2BED990FC3DA}" type="presParOf" srcId="{2E68CBBE-466D-4E00-B008-7DA564A222F3}" destId="{B053E6F8-37FB-4E34-94C5-595278645723}" srcOrd="3" destOrd="0" presId="urn:microsoft.com/office/officeart/2005/8/layout/default#2"/>
    <dgm:cxn modelId="{953430F9-D9F6-43D7-992A-B5AB79DB6AC3}" type="presParOf" srcId="{2E68CBBE-466D-4E00-B008-7DA564A222F3}" destId="{D02170E2-3B13-431F-908A-8503C569D8F9}" srcOrd="4" destOrd="0" presId="urn:microsoft.com/office/officeart/2005/8/layout/default#2"/>
    <dgm:cxn modelId="{1A464A78-A957-4B1D-A3B0-4AA8DB707D05}" type="presParOf" srcId="{2E68CBBE-466D-4E00-B008-7DA564A222F3}" destId="{7FECB8F5-4F7D-40E6-8895-1EEB195E7568}" srcOrd="5" destOrd="0" presId="urn:microsoft.com/office/officeart/2005/8/layout/default#2"/>
    <dgm:cxn modelId="{E6E654B4-284D-4EA1-88C1-3808F22574B8}" type="presParOf" srcId="{2E68CBBE-466D-4E00-B008-7DA564A222F3}" destId="{CF47105F-2BB6-44A4-A5EB-3DFDE6186B55}" srcOrd="6" destOrd="0" presId="urn:microsoft.com/office/officeart/2005/8/layout/default#2"/>
    <dgm:cxn modelId="{EBBC3196-7F44-4BC4-8F2B-35D1B0308DC1}" type="presParOf" srcId="{2E68CBBE-466D-4E00-B008-7DA564A222F3}" destId="{80D176C4-B43B-4C44-86A8-D603CDFEBB91}" srcOrd="7" destOrd="0" presId="urn:microsoft.com/office/officeart/2005/8/layout/default#2"/>
    <dgm:cxn modelId="{7BAAD867-F6D6-4048-BCD2-8D54B60AA4FE}" type="presParOf" srcId="{2E68CBBE-466D-4E00-B008-7DA564A222F3}" destId="{8E6A5F7B-35A2-49B0-9865-E6960E1EEC9F}" srcOrd="8" destOrd="0" presId="urn:microsoft.com/office/officeart/2005/8/layout/default#2"/>
    <dgm:cxn modelId="{73BB8469-39C3-4D5B-8B78-9BC01AAB239B}" type="presParOf" srcId="{2E68CBBE-466D-4E00-B008-7DA564A222F3}" destId="{F94FD563-08CA-4DE2-99B7-21D00FFDF39D}" srcOrd="9" destOrd="0" presId="urn:microsoft.com/office/officeart/2005/8/layout/default#2"/>
    <dgm:cxn modelId="{8F73628E-5586-46D8-84EA-839CD75FCE90}" type="presParOf" srcId="{2E68CBBE-466D-4E00-B008-7DA564A222F3}" destId="{3772F402-9720-4B20-BC1E-CBF6CCE3BA13}" srcOrd="10" destOrd="0" presId="urn:microsoft.com/office/officeart/2005/8/layout/default#2"/>
    <dgm:cxn modelId="{9F2243CF-E374-4E6F-AD81-929F19B1642E}" type="presParOf" srcId="{2E68CBBE-466D-4E00-B008-7DA564A222F3}" destId="{1480C2BC-1B21-40A7-BE69-C86F886565B3}" srcOrd="11" destOrd="0" presId="urn:microsoft.com/office/officeart/2005/8/layout/default#2"/>
    <dgm:cxn modelId="{A1CC4B69-6306-40CE-BFE8-71DD94915ED4}" type="presParOf" srcId="{2E68CBBE-466D-4E00-B008-7DA564A222F3}" destId="{D3EA1906-73F4-4623-9942-632C99850014}" srcOrd="12" destOrd="0" presId="urn:microsoft.com/office/officeart/2005/8/layout/default#2"/>
    <dgm:cxn modelId="{738CC009-8BBF-4C8D-B135-AD378DE00228}" type="presParOf" srcId="{2E68CBBE-466D-4E00-B008-7DA564A222F3}" destId="{A27F7B74-CB74-4EC0-89B7-94B077E21D4D}" srcOrd="13" destOrd="0" presId="urn:microsoft.com/office/officeart/2005/8/layout/default#2"/>
    <dgm:cxn modelId="{B8CF481B-0A99-417B-A835-C68627AADCB0}" type="presParOf" srcId="{2E68CBBE-466D-4E00-B008-7DA564A222F3}" destId="{2B001BE6-5CC5-46E1-9983-DF63F945A30D}" srcOrd="14" destOrd="0" presId="urn:microsoft.com/office/officeart/2005/8/layout/default#2"/>
    <dgm:cxn modelId="{B9602ECB-A738-4D31-82AB-F29FEA052141}" type="presParOf" srcId="{2E68CBBE-466D-4E00-B008-7DA564A222F3}" destId="{05DFDE2B-B774-4F42-9D75-A64B4C586C75}" srcOrd="15" destOrd="0" presId="urn:microsoft.com/office/officeart/2005/8/layout/default#2"/>
    <dgm:cxn modelId="{1DDFDF8A-FCC2-4340-AC48-C58E2CA86A04}" type="presParOf" srcId="{2E68CBBE-466D-4E00-B008-7DA564A222F3}" destId="{6410654F-0604-412E-B73F-791A7D5F8EC0}" srcOrd="16" destOrd="0" presId="urn:microsoft.com/office/officeart/2005/8/layout/default#2"/>
    <dgm:cxn modelId="{9C630AA8-FFD1-44BB-9D9D-9EBC2DF31A22}" type="presParOf" srcId="{2E68CBBE-466D-4E00-B008-7DA564A222F3}" destId="{2386038E-33A3-4E2A-8918-DBA32B62A71A}" srcOrd="17" destOrd="0" presId="urn:microsoft.com/office/officeart/2005/8/layout/default#2"/>
    <dgm:cxn modelId="{812902F7-7577-499A-BA5F-8429568EE7DB}" type="presParOf" srcId="{2E68CBBE-466D-4E00-B008-7DA564A222F3}" destId="{CC35AC6D-DE86-402B-B950-484AE69598FB}" srcOrd="1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A232A1-2499-495F-887D-32C8DA100299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4077AD-89B3-4F55-97AD-DAD03AF35529}">
      <dgm:prSet/>
      <dgm:spPr/>
      <dgm:t>
        <a:bodyPr/>
        <a:lstStyle/>
        <a:p>
          <a:r>
            <a:rPr lang="sk-SK"/>
            <a:t>Danish A</a:t>
          </a:r>
          <a:endParaRPr lang="en-US"/>
        </a:p>
      </dgm:t>
    </dgm:pt>
    <dgm:pt modelId="{5498FBD0-44B5-4501-B618-92150C18D15C}" type="parTrans" cxnId="{C322C9FA-B0CA-4F2A-88F4-B20FE2C4B26F}">
      <dgm:prSet/>
      <dgm:spPr/>
      <dgm:t>
        <a:bodyPr/>
        <a:lstStyle/>
        <a:p>
          <a:endParaRPr lang="en-US"/>
        </a:p>
      </dgm:t>
    </dgm:pt>
    <dgm:pt modelId="{1D0C8691-6D6C-43EB-A271-0206F9EFF7FC}" type="sibTrans" cxnId="{C322C9FA-B0CA-4F2A-88F4-B20FE2C4B26F}">
      <dgm:prSet/>
      <dgm:spPr/>
      <dgm:t>
        <a:bodyPr/>
        <a:lstStyle/>
        <a:p>
          <a:endParaRPr lang="en-US"/>
        </a:p>
      </dgm:t>
    </dgm:pt>
    <dgm:pt modelId="{C5C9C18A-B074-45CE-9238-92D40FE8443E}">
      <dgm:prSet/>
      <dgm:spPr/>
      <dgm:t>
        <a:bodyPr/>
        <a:lstStyle/>
        <a:p>
          <a:r>
            <a:rPr lang="sk-SK"/>
            <a:t>English B</a:t>
          </a:r>
          <a:endParaRPr lang="en-US"/>
        </a:p>
      </dgm:t>
    </dgm:pt>
    <dgm:pt modelId="{29A46DA6-8CDA-4F36-BD05-51884FBB277B}" type="parTrans" cxnId="{EB351778-E32D-4575-84E9-0B504D03E610}">
      <dgm:prSet/>
      <dgm:spPr/>
      <dgm:t>
        <a:bodyPr/>
        <a:lstStyle/>
        <a:p>
          <a:endParaRPr lang="en-US"/>
        </a:p>
      </dgm:t>
    </dgm:pt>
    <dgm:pt modelId="{CDFEC3E0-7C74-4D07-87E9-0F0F1FB99C99}" type="sibTrans" cxnId="{EB351778-E32D-4575-84E9-0B504D03E610}">
      <dgm:prSet/>
      <dgm:spPr/>
      <dgm:t>
        <a:bodyPr/>
        <a:lstStyle/>
        <a:p>
          <a:endParaRPr lang="en-US"/>
        </a:p>
      </dgm:t>
    </dgm:pt>
    <dgm:pt modelId="{13D9F78B-73D9-4ABE-85E4-65D377B6CF72}">
      <dgm:prSet/>
      <dgm:spPr/>
      <dgm:t>
        <a:bodyPr/>
        <a:lstStyle/>
        <a:p>
          <a:r>
            <a:rPr lang="sk-SK"/>
            <a:t>2nd foreign language B or A (French, German or Spanish advanced B or beginner A, Italian beginner A, Russian beginner A, Chinese beginner A) </a:t>
          </a:r>
          <a:endParaRPr lang="en-US"/>
        </a:p>
      </dgm:t>
    </dgm:pt>
    <dgm:pt modelId="{69BC190A-54D9-4FB5-8AAB-AAA18AF63541}" type="parTrans" cxnId="{5C1CE1FD-35C3-49FD-A00B-BCE97CEBFA77}">
      <dgm:prSet/>
      <dgm:spPr/>
      <dgm:t>
        <a:bodyPr/>
        <a:lstStyle/>
        <a:p>
          <a:endParaRPr lang="en-US"/>
        </a:p>
      </dgm:t>
    </dgm:pt>
    <dgm:pt modelId="{E90F6BFA-5D7F-4CF4-983A-36825EF8C5D7}" type="sibTrans" cxnId="{5C1CE1FD-35C3-49FD-A00B-BCE97CEBFA77}">
      <dgm:prSet/>
      <dgm:spPr/>
      <dgm:t>
        <a:bodyPr/>
        <a:lstStyle/>
        <a:p>
          <a:endParaRPr lang="en-US"/>
        </a:p>
      </dgm:t>
    </dgm:pt>
    <dgm:pt modelId="{2E1DA540-A542-4368-93FD-CD06F93FBA5E}">
      <dgm:prSet/>
      <dgm:spPr/>
      <dgm:t>
        <a:bodyPr/>
        <a:lstStyle/>
        <a:p>
          <a:r>
            <a:rPr lang="sk-SK"/>
            <a:t>History A</a:t>
          </a:r>
          <a:endParaRPr lang="en-US"/>
        </a:p>
      </dgm:t>
    </dgm:pt>
    <dgm:pt modelId="{FC67FFF3-F946-4558-9BBE-E4E0451F8F34}" type="parTrans" cxnId="{C4F14F9F-A9C9-46D7-8FDF-D930E37DD69E}">
      <dgm:prSet/>
      <dgm:spPr/>
      <dgm:t>
        <a:bodyPr/>
        <a:lstStyle/>
        <a:p>
          <a:endParaRPr lang="en-US"/>
        </a:p>
      </dgm:t>
    </dgm:pt>
    <dgm:pt modelId="{88EE682B-D992-4C10-83EA-A08F1BB93DD6}" type="sibTrans" cxnId="{C4F14F9F-A9C9-46D7-8FDF-D930E37DD69E}">
      <dgm:prSet/>
      <dgm:spPr/>
      <dgm:t>
        <a:bodyPr/>
        <a:lstStyle/>
        <a:p>
          <a:endParaRPr lang="en-US"/>
        </a:p>
      </dgm:t>
    </dgm:pt>
    <dgm:pt modelId="{7CD815CD-B9A5-45A0-8950-30ED96E9ED08}">
      <dgm:prSet/>
      <dgm:spPr/>
      <dgm:t>
        <a:bodyPr/>
        <a:lstStyle/>
        <a:p>
          <a:r>
            <a:rPr lang="sk-SK"/>
            <a:t>Classical studies C</a:t>
          </a:r>
          <a:endParaRPr lang="en-US"/>
        </a:p>
      </dgm:t>
    </dgm:pt>
    <dgm:pt modelId="{BAAB17F3-B53B-4CA2-82B7-CF573A76E9B0}" type="parTrans" cxnId="{C8A38C8B-E649-4AFE-B95A-0E40CE4FF00D}">
      <dgm:prSet/>
      <dgm:spPr/>
      <dgm:t>
        <a:bodyPr/>
        <a:lstStyle/>
        <a:p>
          <a:endParaRPr lang="en-US"/>
        </a:p>
      </dgm:t>
    </dgm:pt>
    <dgm:pt modelId="{5C9534BB-EC92-4BDA-9336-A2E019034663}" type="sibTrans" cxnId="{C8A38C8B-E649-4AFE-B95A-0E40CE4FF00D}">
      <dgm:prSet/>
      <dgm:spPr/>
      <dgm:t>
        <a:bodyPr/>
        <a:lstStyle/>
        <a:p>
          <a:endParaRPr lang="en-US"/>
        </a:p>
      </dgm:t>
    </dgm:pt>
    <dgm:pt modelId="{E77BC9D6-F5BC-4C4F-A056-FC7BE2102117}">
      <dgm:prSet/>
      <dgm:spPr/>
      <dgm:t>
        <a:bodyPr/>
        <a:lstStyle/>
        <a:p>
          <a:r>
            <a:rPr lang="sk-SK"/>
            <a:t>Physics C</a:t>
          </a:r>
          <a:endParaRPr lang="en-US"/>
        </a:p>
      </dgm:t>
    </dgm:pt>
    <dgm:pt modelId="{B39FD91A-5B0C-46CE-9120-E15077A9A40A}" type="parTrans" cxnId="{8AECCA70-9248-47B5-BBC2-E0CF5727CC04}">
      <dgm:prSet/>
      <dgm:spPr/>
      <dgm:t>
        <a:bodyPr/>
        <a:lstStyle/>
        <a:p>
          <a:endParaRPr lang="en-US"/>
        </a:p>
      </dgm:t>
    </dgm:pt>
    <dgm:pt modelId="{AC2CDAF2-DF56-49A5-84D1-A8A454146F5D}" type="sibTrans" cxnId="{8AECCA70-9248-47B5-BBC2-E0CF5727CC04}">
      <dgm:prSet/>
      <dgm:spPr/>
      <dgm:t>
        <a:bodyPr/>
        <a:lstStyle/>
        <a:p>
          <a:endParaRPr lang="en-US"/>
        </a:p>
      </dgm:t>
    </dgm:pt>
    <dgm:pt modelId="{40C59034-840A-4432-81AD-2899BFF1DC82}">
      <dgm:prSet/>
      <dgm:spPr/>
      <dgm:t>
        <a:bodyPr/>
        <a:lstStyle/>
        <a:p>
          <a:r>
            <a:rPr lang="sk-SK"/>
            <a:t>Physical education (PE) C</a:t>
          </a:r>
          <a:endParaRPr lang="en-US"/>
        </a:p>
      </dgm:t>
    </dgm:pt>
    <dgm:pt modelId="{6489FA4E-2D10-4411-A4F3-F97B148A3249}" type="parTrans" cxnId="{41E9681B-052C-4BB2-9E1D-38A57FA4C72C}">
      <dgm:prSet/>
      <dgm:spPr/>
      <dgm:t>
        <a:bodyPr/>
        <a:lstStyle/>
        <a:p>
          <a:endParaRPr lang="en-US"/>
        </a:p>
      </dgm:t>
    </dgm:pt>
    <dgm:pt modelId="{F3A66D4C-BC1E-4BF7-AEDF-97E9F87AF59C}" type="sibTrans" cxnId="{41E9681B-052C-4BB2-9E1D-38A57FA4C72C}">
      <dgm:prSet/>
      <dgm:spPr/>
      <dgm:t>
        <a:bodyPr/>
        <a:lstStyle/>
        <a:p>
          <a:endParaRPr lang="en-US"/>
        </a:p>
      </dgm:t>
    </dgm:pt>
    <dgm:pt modelId="{D5190846-F8C6-4A8B-B259-47E3EE7859BC}">
      <dgm:prSet/>
      <dgm:spPr/>
      <dgm:t>
        <a:bodyPr/>
        <a:lstStyle/>
        <a:p>
          <a:r>
            <a:rPr lang="sk-SK"/>
            <a:t>Artistic subject C (either visual arts, drama, media studies or music)</a:t>
          </a:r>
          <a:endParaRPr lang="en-US"/>
        </a:p>
      </dgm:t>
    </dgm:pt>
    <dgm:pt modelId="{16428372-A9A2-40A7-B514-1D1E00A4BFEC}" type="parTrans" cxnId="{B7C04E4E-B81C-41B6-88FA-809E9E023E0E}">
      <dgm:prSet/>
      <dgm:spPr/>
      <dgm:t>
        <a:bodyPr/>
        <a:lstStyle/>
        <a:p>
          <a:endParaRPr lang="en-US"/>
        </a:p>
      </dgm:t>
    </dgm:pt>
    <dgm:pt modelId="{E39AAE88-F6E2-475D-9E52-58C51E1CCFB1}" type="sibTrans" cxnId="{B7C04E4E-B81C-41B6-88FA-809E9E023E0E}">
      <dgm:prSet/>
      <dgm:spPr/>
      <dgm:t>
        <a:bodyPr/>
        <a:lstStyle/>
        <a:p>
          <a:endParaRPr lang="en-US"/>
        </a:p>
      </dgm:t>
    </dgm:pt>
    <dgm:pt modelId="{0DAEF6EA-162E-4737-BA9E-45129F32D7A0}">
      <dgm:prSet/>
      <dgm:spPr/>
      <dgm:t>
        <a:bodyPr/>
        <a:lstStyle/>
        <a:p>
          <a:r>
            <a:rPr lang="sk-SK"/>
            <a:t>Mathematics B (C-level if the student has 3 foreign languages or more)</a:t>
          </a:r>
          <a:endParaRPr lang="en-US"/>
        </a:p>
      </dgm:t>
    </dgm:pt>
    <dgm:pt modelId="{843271F0-3587-45B3-8D97-EEFD3F6E6A8B}" type="parTrans" cxnId="{7DCCE6C8-6334-4EDF-AF79-0181756761BD}">
      <dgm:prSet/>
      <dgm:spPr/>
      <dgm:t>
        <a:bodyPr/>
        <a:lstStyle/>
        <a:p>
          <a:endParaRPr lang="en-US"/>
        </a:p>
      </dgm:t>
    </dgm:pt>
    <dgm:pt modelId="{9B5EAE5F-75B4-4C04-A08B-38CB7D7CAD2D}" type="sibTrans" cxnId="{7DCCE6C8-6334-4EDF-AF79-0181756761BD}">
      <dgm:prSet/>
      <dgm:spPr/>
      <dgm:t>
        <a:bodyPr/>
        <a:lstStyle/>
        <a:p>
          <a:endParaRPr lang="en-US"/>
        </a:p>
      </dgm:t>
    </dgm:pt>
    <dgm:pt modelId="{5B0EAB37-D030-44C5-A799-4FF5A24B6BA4}">
      <dgm:prSet/>
      <dgm:spPr/>
      <dgm:t>
        <a:bodyPr/>
        <a:lstStyle/>
        <a:p>
          <a:r>
            <a:rPr lang="sk-SK"/>
            <a:t>Religion C</a:t>
          </a:r>
          <a:endParaRPr lang="en-US"/>
        </a:p>
      </dgm:t>
    </dgm:pt>
    <dgm:pt modelId="{9BCAF99E-0AB0-4D45-8AA7-B8F101C10864}" type="parTrans" cxnId="{4BAF2967-DFF3-48DC-BC77-263151E1FC68}">
      <dgm:prSet/>
      <dgm:spPr/>
      <dgm:t>
        <a:bodyPr/>
        <a:lstStyle/>
        <a:p>
          <a:endParaRPr lang="en-US"/>
        </a:p>
      </dgm:t>
    </dgm:pt>
    <dgm:pt modelId="{E4679A77-228A-4A2D-A422-DE8DB0B1CD9B}" type="sibTrans" cxnId="{4BAF2967-DFF3-48DC-BC77-263151E1FC68}">
      <dgm:prSet/>
      <dgm:spPr/>
      <dgm:t>
        <a:bodyPr/>
        <a:lstStyle/>
        <a:p>
          <a:endParaRPr lang="en-US"/>
        </a:p>
      </dgm:t>
    </dgm:pt>
    <dgm:pt modelId="{D4D27A49-6997-48F5-96E1-AFE98D3586CB}">
      <dgm:prSet/>
      <dgm:spPr/>
      <dgm:t>
        <a:bodyPr/>
        <a:lstStyle/>
        <a:p>
          <a:r>
            <a:rPr lang="sk-SK"/>
            <a:t>Social sciences C</a:t>
          </a:r>
          <a:endParaRPr lang="en-US"/>
        </a:p>
      </dgm:t>
    </dgm:pt>
    <dgm:pt modelId="{99B17504-6B1E-4998-BCF3-94DAC2154A39}" type="parTrans" cxnId="{3821911D-A104-45A8-B611-567AE3FC9D0B}">
      <dgm:prSet/>
      <dgm:spPr/>
      <dgm:t>
        <a:bodyPr/>
        <a:lstStyle/>
        <a:p>
          <a:endParaRPr lang="en-US"/>
        </a:p>
      </dgm:t>
    </dgm:pt>
    <dgm:pt modelId="{B26EA0A0-3D56-421B-8442-5717952D1378}" type="sibTrans" cxnId="{3821911D-A104-45A8-B611-567AE3FC9D0B}">
      <dgm:prSet/>
      <dgm:spPr/>
      <dgm:t>
        <a:bodyPr/>
        <a:lstStyle/>
        <a:p>
          <a:endParaRPr lang="en-US"/>
        </a:p>
      </dgm:t>
    </dgm:pt>
    <dgm:pt modelId="{8C7F42F3-3F2A-41F0-8F35-35B03DE066C7}">
      <dgm:prSet/>
      <dgm:spPr/>
      <dgm:t>
        <a:bodyPr/>
        <a:lstStyle/>
        <a:p>
          <a:r>
            <a:rPr lang="sk-SK"/>
            <a:t>At least two of the subjects biology, chemistry or natural geography at C-level. </a:t>
          </a:r>
          <a:endParaRPr lang="en-US"/>
        </a:p>
      </dgm:t>
    </dgm:pt>
    <dgm:pt modelId="{F580FD53-472C-4076-894B-905D4B8995AF}" type="parTrans" cxnId="{F4466EAB-7508-4A49-A7E1-BE5A240C50F8}">
      <dgm:prSet/>
      <dgm:spPr/>
      <dgm:t>
        <a:bodyPr/>
        <a:lstStyle/>
        <a:p>
          <a:endParaRPr lang="en-US"/>
        </a:p>
      </dgm:t>
    </dgm:pt>
    <dgm:pt modelId="{C3510517-B341-4139-A48F-5DFC3BEE6C38}" type="sibTrans" cxnId="{F4466EAB-7508-4A49-A7E1-BE5A240C50F8}">
      <dgm:prSet/>
      <dgm:spPr/>
      <dgm:t>
        <a:bodyPr/>
        <a:lstStyle/>
        <a:p>
          <a:endParaRPr lang="en-US"/>
        </a:p>
      </dgm:t>
    </dgm:pt>
    <dgm:pt modelId="{F4F086F5-E956-40F8-BFAC-C1E90357C7DD}" type="pres">
      <dgm:prSet presAssocID="{E1A232A1-2499-495F-887D-32C8DA1002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FB362E4E-527E-468F-9444-CA7E14CBDD4F}" type="pres">
      <dgm:prSet presAssocID="{EC4077AD-89B3-4F55-97AD-DAD03AF3552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5502E-4854-45C3-B7B3-F06C82A612BE}" type="pres">
      <dgm:prSet presAssocID="{1D0C8691-6D6C-43EB-A271-0206F9EFF7FC}" presName="sibTrans" presStyleCnt="0"/>
      <dgm:spPr/>
    </dgm:pt>
    <dgm:pt modelId="{035DC64E-B61D-4696-B35C-57ECEBF9517E}" type="pres">
      <dgm:prSet presAssocID="{C5C9C18A-B074-45CE-9238-92D40FE8443E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53A1BCF-41D8-4E9F-B6B9-2F1B64A603B5}" type="pres">
      <dgm:prSet presAssocID="{CDFEC3E0-7C74-4D07-87E9-0F0F1FB99C99}" presName="sibTrans" presStyleCnt="0"/>
      <dgm:spPr/>
    </dgm:pt>
    <dgm:pt modelId="{0F68BF8E-D867-489A-A4A5-87E2F9FF3775}" type="pres">
      <dgm:prSet presAssocID="{13D9F78B-73D9-4ABE-85E4-65D377B6CF72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7E2DA9D-F11A-44B5-A330-941918F0476A}" type="pres">
      <dgm:prSet presAssocID="{E90F6BFA-5D7F-4CF4-983A-36825EF8C5D7}" presName="sibTrans" presStyleCnt="0"/>
      <dgm:spPr/>
    </dgm:pt>
    <dgm:pt modelId="{5E533E9A-5136-454C-A2C2-49C454436549}" type="pres">
      <dgm:prSet presAssocID="{2E1DA540-A542-4368-93FD-CD06F93FBA5E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C61F241-1B8E-4DFC-81C3-F3EE0D8EE480}" type="pres">
      <dgm:prSet presAssocID="{88EE682B-D992-4C10-83EA-A08F1BB93DD6}" presName="sibTrans" presStyleCnt="0"/>
      <dgm:spPr/>
    </dgm:pt>
    <dgm:pt modelId="{C3938F17-D57E-47CB-96A5-E7E1E4986F02}" type="pres">
      <dgm:prSet presAssocID="{7CD815CD-B9A5-45A0-8950-30ED96E9ED08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2A798A3-5FE3-4B10-BB7F-3D3903957AAA}" type="pres">
      <dgm:prSet presAssocID="{5C9534BB-EC92-4BDA-9336-A2E019034663}" presName="sibTrans" presStyleCnt="0"/>
      <dgm:spPr/>
    </dgm:pt>
    <dgm:pt modelId="{1FAF9845-0AC0-4681-96E2-1A6E1E512DAE}" type="pres">
      <dgm:prSet presAssocID="{E77BC9D6-F5BC-4C4F-A056-FC7BE210211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1680E18-E251-4199-90FA-6CFB9C800A34}" type="pres">
      <dgm:prSet presAssocID="{AC2CDAF2-DF56-49A5-84D1-A8A454146F5D}" presName="sibTrans" presStyleCnt="0"/>
      <dgm:spPr/>
    </dgm:pt>
    <dgm:pt modelId="{2E66BECF-539E-4623-ACC5-D30AE0C6E8EC}" type="pres">
      <dgm:prSet presAssocID="{40C59034-840A-4432-81AD-2899BFF1DC82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307E81A-1A83-420D-BEB0-0374184493BE}" type="pres">
      <dgm:prSet presAssocID="{F3A66D4C-BC1E-4BF7-AEDF-97E9F87AF59C}" presName="sibTrans" presStyleCnt="0"/>
      <dgm:spPr/>
    </dgm:pt>
    <dgm:pt modelId="{727A2CE6-D434-48E0-8D03-72053C29E2B1}" type="pres">
      <dgm:prSet presAssocID="{D5190846-F8C6-4A8B-B259-47E3EE7859B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5E2D021-7519-4D91-9025-CBDF879BECD2}" type="pres">
      <dgm:prSet presAssocID="{E39AAE88-F6E2-475D-9E52-58C51E1CCFB1}" presName="sibTrans" presStyleCnt="0"/>
      <dgm:spPr/>
    </dgm:pt>
    <dgm:pt modelId="{E5EDD6EA-6F5E-4B45-A00B-9B6827700AA6}" type="pres">
      <dgm:prSet presAssocID="{0DAEF6EA-162E-4737-BA9E-45129F32D7A0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302FB9B-151C-47C7-9904-CD8ED0736DA5}" type="pres">
      <dgm:prSet presAssocID="{9B5EAE5F-75B4-4C04-A08B-38CB7D7CAD2D}" presName="sibTrans" presStyleCnt="0"/>
      <dgm:spPr/>
    </dgm:pt>
    <dgm:pt modelId="{D62A842A-5D08-48A4-8DB9-1DC921A94CF5}" type="pres">
      <dgm:prSet presAssocID="{5B0EAB37-D030-44C5-A799-4FF5A24B6BA4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018D338-671F-40F7-9E86-A0299CF3E5D1}" type="pres">
      <dgm:prSet presAssocID="{E4679A77-228A-4A2D-A422-DE8DB0B1CD9B}" presName="sibTrans" presStyleCnt="0"/>
      <dgm:spPr/>
    </dgm:pt>
    <dgm:pt modelId="{6FE4D648-BEEC-469E-A29E-3E233A917CA7}" type="pres">
      <dgm:prSet presAssocID="{D4D27A49-6997-48F5-96E1-AFE98D3586CB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B2C894-F4A4-4E40-A8B4-FFF94D0D9DB9}" type="pres">
      <dgm:prSet presAssocID="{B26EA0A0-3D56-421B-8442-5717952D1378}" presName="sibTrans" presStyleCnt="0"/>
      <dgm:spPr/>
    </dgm:pt>
    <dgm:pt modelId="{ABD0D5EF-B0C9-40AD-A261-9494E5D32898}" type="pres">
      <dgm:prSet presAssocID="{8C7F42F3-3F2A-41F0-8F35-35B03DE066C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C04E4E-B81C-41B6-88FA-809E9E023E0E}" srcId="{E1A232A1-2499-495F-887D-32C8DA100299}" destId="{D5190846-F8C6-4A8B-B259-47E3EE7859BC}" srcOrd="7" destOrd="0" parTransId="{16428372-A9A2-40A7-B514-1D1E00A4BFEC}" sibTransId="{E39AAE88-F6E2-475D-9E52-58C51E1CCFB1}"/>
    <dgm:cxn modelId="{60DE31C7-DE37-4AB0-AFD8-9C7D144991D6}" type="presOf" srcId="{8C7F42F3-3F2A-41F0-8F35-35B03DE066C7}" destId="{ABD0D5EF-B0C9-40AD-A261-9494E5D32898}" srcOrd="0" destOrd="0" presId="urn:microsoft.com/office/officeart/2005/8/layout/default#3"/>
    <dgm:cxn modelId="{44D8977D-4D15-4A50-8F1C-28C92FE6E0DE}" type="presOf" srcId="{7CD815CD-B9A5-45A0-8950-30ED96E9ED08}" destId="{C3938F17-D57E-47CB-96A5-E7E1E4986F02}" srcOrd="0" destOrd="0" presId="urn:microsoft.com/office/officeart/2005/8/layout/default#3"/>
    <dgm:cxn modelId="{5AA1E170-36AE-47FE-831C-E51269591DB7}" type="presOf" srcId="{C5C9C18A-B074-45CE-9238-92D40FE8443E}" destId="{035DC64E-B61D-4696-B35C-57ECEBF9517E}" srcOrd="0" destOrd="0" presId="urn:microsoft.com/office/officeart/2005/8/layout/default#3"/>
    <dgm:cxn modelId="{8AECCA70-9248-47B5-BBC2-E0CF5727CC04}" srcId="{E1A232A1-2499-495F-887D-32C8DA100299}" destId="{E77BC9D6-F5BC-4C4F-A056-FC7BE2102117}" srcOrd="5" destOrd="0" parTransId="{B39FD91A-5B0C-46CE-9120-E15077A9A40A}" sibTransId="{AC2CDAF2-DF56-49A5-84D1-A8A454146F5D}"/>
    <dgm:cxn modelId="{F6BA4EAE-A023-4CBA-AEF1-EAB6DEEA6102}" type="presOf" srcId="{40C59034-840A-4432-81AD-2899BFF1DC82}" destId="{2E66BECF-539E-4623-ACC5-D30AE0C6E8EC}" srcOrd="0" destOrd="0" presId="urn:microsoft.com/office/officeart/2005/8/layout/default#3"/>
    <dgm:cxn modelId="{35EFF434-2AF9-4C75-A2A5-F756E48A9361}" type="presOf" srcId="{E1A232A1-2499-495F-887D-32C8DA100299}" destId="{F4F086F5-E956-40F8-BFAC-C1E90357C7DD}" srcOrd="0" destOrd="0" presId="urn:microsoft.com/office/officeart/2005/8/layout/default#3"/>
    <dgm:cxn modelId="{F4466EAB-7508-4A49-A7E1-BE5A240C50F8}" srcId="{E1A232A1-2499-495F-887D-32C8DA100299}" destId="{8C7F42F3-3F2A-41F0-8F35-35B03DE066C7}" srcOrd="11" destOrd="0" parTransId="{F580FD53-472C-4076-894B-905D4B8995AF}" sibTransId="{C3510517-B341-4139-A48F-5DFC3BEE6C38}"/>
    <dgm:cxn modelId="{748588E6-DDF1-40DF-88D0-6EDC69DF11A8}" type="presOf" srcId="{0DAEF6EA-162E-4737-BA9E-45129F32D7A0}" destId="{E5EDD6EA-6F5E-4B45-A00B-9B6827700AA6}" srcOrd="0" destOrd="0" presId="urn:microsoft.com/office/officeart/2005/8/layout/default#3"/>
    <dgm:cxn modelId="{50455F04-4897-4E25-8702-01CCD1332011}" type="presOf" srcId="{2E1DA540-A542-4368-93FD-CD06F93FBA5E}" destId="{5E533E9A-5136-454C-A2C2-49C454436549}" srcOrd="0" destOrd="0" presId="urn:microsoft.com/office/officeart/2005/8/layout/default#3"/>
    <dgm:cxn modelId="{C8A38C8B-E649-4AFE-B95A-0E40CE4FF00D}" srcId="{E1A232A1-2499-495F-887D-32C8DA100299}" destId="{7CD815CD-B9A5-45A0-8950-30ED96E9ED08}" srcOrd="4" destOrd="0" parTransId="{BAAB17F3-B53B-4CA2-82B7-CF573A76E9B0}" sibTransId="{5C9534BB-EC92-4BDA-9336-A2E019034663}"/>
    <dgm:cxn modelId="{C322C9FA-B0CA-4F2A-88F4-B20FE2C4B26F}" srcId="{E1A232A1-2499-495F-887D-32C8DA100299}" destId="{EC4077AD-89B3-4F55-97AD-DAD03AF35529}" srcOrd="0" destOrd="0" parTransId="{5498FBD0-44B5-4501-B618-92150C18D15C}" sibTransId="{1D0C8691-6D6C-43EB-A271-0206F9EFF7FC}"/>
    <dgm:cxn modelId="{EB351778-E32D-4575-84E9-0B504D03E610}" srcId="{E1A232A1-2499-495F-887D-32C8DA100299}" destId="{C5C9C18A-B074-45CE-9238-92D40FE8443E}" srcOrd="1" destOrd="0" parTransId="{29A46DA6-8CDA-4F36-BD05-51884FBB277B}" sibTransId="{CDFEC3E0-7C74-4D07-87E9-0F0F1FB99C99}"/>
    <dgm:cxn modelId="{7DCCE6C8-6334-4EDF-AF79-0181756761BD}" srcId="{E1A232A1-2499-495F-887D-32C8DA100299}" destId="{0DAEF6EA-162E-4737-BA9E-45129F32D7A0}" srcOrd="8" destOrd="0" parTransId="{843271F0-3587-45B3-8D97-EEFD3F6E6A8B}" sibTransId="{9B5EAE5F-75B4-4C04-A08B-38CB7D7CAD2D}"/>
    <dgm:cxn modelId="{4BAF2967-DFF3-48DC-BC77-263151E1FC68}" srcId="{E1A232A1-2499-495F-887D-32C8DA100299}" destId="{5B0EAB37-D030-44C5-A799-4FF5A24B6BA4}" srcOrd="9" destOrd="0" parTransId="{9BCAF99E-0AB0-4D45-8AA7-B8F101C10864}" sibTransId="{E4679A77-228A-4A2D-A422-DE8DB0B1CD9B}"/>
    <dgm:cxn modelId="{3821911D-A104-45A8-B611-567AE3FC9D0B}" srcId="{E1A232A1-2499-495F-887D-32C8DA100299}" destId="{D4D27A49-6997-48F5-96E1-AFE98D3586CB}" srcOrd="10" destOrd="0" parTransId="{99B17504-6B1E-4998-BCF3-94DAC2154A39}" sibTransId="{B26EA0A0-3D56-421B-8442-5717952D1378}"/>
    <dgm:cxn modelId="{C4F14F9F-A9C9-46D7-8FDF-D930E37DD69E}" srcId="{E1A232A1-2499-495F-887D-32C8DA100299}" destId="{2E1DA540-A542-4368-93FD-CD06F93FBA5E}" srcOrd="3" destOrd="0" parTransId="{FC67FFF3-F946-4558-9BBE-E4E0451F8F34}" sibTransId="{88EE682B-D992-4C10-83EA-A08F1BB93DD6}"/>
    <dgm:cxn modelId="{07A422F2-36AA-43D5-B798-ECE71F89117F}" type="presOf" srcId="{13D9F78B-73D9-4ABE-85E4-65D377B6CF72}" destId="{0F68BF8E-D867-489A-A4A5-87E2F9FF3775}" srcOrd="0" destOrd="0" presId="urn:microsoft.com/office/officeart/2005/8/layout/default#3"/>
    <dgm:cxn modelId="{99256D41-8F46-4168-8777-77D4B671C4F9}" type="presOf" srcId="{D5190846-F8C6-4A8B-B259-47E3EE7859BC}" destId="{727A2CE6-D434-48E0-8D03-72053C29E2B1}" srcOrd="0" destOrd="0" presId="urn:microsoft.com/office/officeart/2005/8/layout/default#3"/>
    <dgm:cxn modelId="{2D568AB9-A23C-4E9F-A2AF-D9F542C0C3B7}" type="presOf" srcId="{D4D27A49-6997-48F5-96E1-AFE98D3586CB}" destId="{6FE4D648-BEEC-469E-A29E-3E233A917CA7}" srcOrd="0" destOrd="0" presId="urn:microsoft.com/office/officeart/2005/8/layout/default#3"/>
    <dgm:cxn modelId="{B71B9B21-2E79-4660-B97B-7FDB9F934A02}" type="presOf" srcId="{EC4077AD-89B3-4F55-97AD-DAD03AF35529}" destId="{FB362E4E-527E-468F-9444-CA7E14CBDD4F}" srcOrd="0" destOrd="0" presId="urn:microsoft.com/office/officeart/2005/8/layout/default#3"/>
    <dgm:cxn modelId="{FEF883FD-0F55-4BED-A644-CA0341462003}" type="presOf" srcId="{5B0EAB37-D030-44C5-A799-4FF5A24B6BA4}" destId="{D62A842A-5D08-48A4-8DB9-1DC921A94CF5}" srcOrd="0" destOrd="0" presId="urn:microsoft.com/office/officeart/2005/8/layout/default#3"/>
    <dgm:cxn modelId="{B6EA9A43-697F-4EFC-A285-C6436A4C45AD}" type="presOf" srcId="{E77BC9D6-F5BC-4C4F-A056-FC7BE2102117}" destId="{1FAF9845-0AC0-4681-96E2-1A6E1E512DAE}" srcOrd="0" destOrd="0" presId="urn:microsoft.com/office/officeart/2005/8/layout/default#3"/>
    <dgm:cxn modelId="{41E9681B-052C-4BB2-9E1D-38A57FA4C72C}" srcId="{E1A232A1-2499-495F-887D-32C8DA100299}" destId="{40C59034-840A-4432-81AD-2899BFF1DC82}" srcOrd="6" destOrd="0" parTransId="{6489FA4E-2D10-4411-A4F3-F97B148A3249}" sibTransId="{F3A66D4C-BC1E-4BF7-AEDF-97E9F87AF59C}"/>
    <dgm:cxn modelId="{5C1CE1FD-35C3-49FD-A00B-BCE97CEBFA77}" srcId="{E1A232A1-2499-495F-887D-32C8DA100299}" destId="{13D9F78B-73D9-4ABE-85E4-65D377B6CF72}" srcOrd="2" destOrd="0" parTransId="{69BC190A-54D9-4FB5-8AAB-AAA18AF63541}" sibTransId="{E90F6BFA-5D7F-4CF4-983A-36825EF8C5D7}"/>
    <dgm:cxn modelId="{099ED51E-07FA-4583-AAA3-385706960718}" type="presParOf" srcId="{F4F086F5-E956-40F8-BFAC-C1E90357C7DD}" destId="{FB362E4E-527E-468F-9444-CA7E14CBDD4F}" srcOrd="0" destOrd="0" presId="urn:microsoft.com/office/officeart/2005/8/layout/default#3"/>
    <dgm:cxn modelId="{C4511EAD-328F-4766-BC0B-7390B133DE66}" type="presParOf" srcId="{F4F086F5-E956-40F8-BFAC-C1E90357C7DD}" destId="{9985502E-4854-45C3-B7B3-F06C82A612BE}" srcOrd="1" destOrd="0" presId="urn:microsoft.com/office/officeart/2005/8/layout/default#3"/>
    <dgm:cxn modelId="{388C39D1-3B32-4865-81AC-CBF17A0B1CD4}" type="presParOf" srcId="{F4F086F5-E956-40F8-BFAC-C1E90357C7DD}" destId="{035DC64E-B61D-4696-B35C-57ECEBF9517E}" srcOrd="2" destOrd="0" presId="urn:microsoft.com/office/officeart/2005/8/layout/default#3"/>
    <dgm:cxn modelId="{7708593F-CFC8-4F9F-ABCA-A5BAFB1AFC5F}" type="presParOf" srcId="{F4F086F5-E956-40F8-BFAC-C1E90357C7DD}" destId="{153A1BCF-41D8-4E9F-B6B9-2F1B64A603B5}" srcOrd="3" destOrd="0" presId="urn:microsoft.com/office/officeart/2005/8/layout/default#3"/>
    <dgm:cxn modelId="{894206EE-BBAD-44A3-954A-C25CDD3C0C7A}" type="presParOf" srcId="{F4F086F5-E956-40F8-BFAC-C1E90357C7DD}" destId="{0F68BF8E-D867-489A-A4A5-87E2F9FF3775}" srcOrd="4" destOrd="0" presId="urn:microsoft.com/office/officeart/2005/8/layout/default#3"/>
    <dgm:cxn modelId="{6CDAA69B-FD2E-4402-8CA1-C9B13D73134E}" type="presParOf" srcId="{F4F086F5-E956-40F8-BFAC-C1E90357C7DD}" destId="{B7E2DA9D-F11A-44B5-A330-941918F0476A}" srcOrd="5" destOrd="0" presId="urn:microsoft.com/office/officeart/2005/8/layout/default#3"/>
    <dgm:cxn modelId="{207C580F-8FDC-49D0-A3DF-BC36BA212E7F}" type="presParOf" srcId="{F4F086F5-E956-40F8-BFAC-C1E90357C7DD}" destId="{5E533E9A-5136-454C-A2C2-49C454436549}" srcOrd="6" destOrd="0" presId="urn:microsoft.com/office/officeart/2005/8/layout/default#3"/>
    <dgm:cxn modelId="{76CB3518-0143-4587-B155-60E4D71694EA}" type="presParOf" srcId="{F4F086F5-E956-40F8-BFAC-C1E90357C7DD}" destId="{4C61F241-1B8E-4DFC-81C3-F3EE0D8EE480}" srcOrd="7" destOrd="0" presId="urn:microsoft.com/office/officeart/2005/8/layout/default#3"/>
    <dgm:cxn modelId="{A75CA838-718B-4AC2-9372-992F50F557D3}" type="presParOf" srcId="{F4F086F5-E956-40F8-BFAC-C1E90357C7DD}" destId="{C3938F17-D57E-47CB-96A5-E7E1E4986F02}" srcOrd="8" destOrd="0" presId="urn:microsoft.com/office/officeart/2005/8/layout/default#3"/>
    <dgm:cxn modelId="{86315580-183E-4103-957C-5D4E0F035444}" type="presParOf" srcId="{F4F086F5-E956-40F8-BFAC-C1E90357C7DD}" destId="{B2A798A3-5FE3-4B10-BB7F-3D3903957AAA}" srcOrd="9" destOrd="0" presId="urn:microsoft.com/office/officeart/2005/8/layout/default#3"/>
    <dgm:cxn modelId="{C77B9E76-318A-404B-934A-85BE3F1FB219}" type="presParOf" srcId="{F4F086F5-E956-40F8-BFAC-C1E90357C7DD}" destId="{1FAF9845-0AC0-4681-96E2-1A6E1E512DAE}" srcOrd="10" destOrd="0" presId="urn:microsoft.com/office/officeart/2005/8/layout/default#3"/>
    <dgm:cxn modelId="{B1183EC1-2CBC-413A-92C0-CB721D24A4A8}" type="presParOf" srcId="{F4F086F5-E956-40F8-BFAC-C1E90357C7DD}" destId="{C1680E18-E251-4199-90FA-6CFB9C800A34}" srcOrd="11" destOrd="0" presId="urn:microsoft.com/office/officeart/2005/8/layout/default#3"/>
    <dgm:cxn modelId="{8445A2E2-46F4-40B2-B1AC-7628315B0708}" type="presParOf" srcId="{F4F086F5-E956-40F8-BFAC-C1E90357C7DD}" destId="{2E66BECF-539E-4623-ACC5-D30AE0C6E8EC}" srcOrd="12" destOrd="0" presId="urn:microsoft.com/office/officeart/2005/8/layout/default#3"/>
    <dgm:cxn modelId="{DF8BD90F-A42C-432D-BE14-C8F256D98FD0}" type="presParOf" srcId="{F4F086F5-E956-40F8-BFAC-C1E90357C7DD}" destId="{6307E81A-1A83-420D-BEB0-0374184493BE}" srcOrd="13" destOrd="0" presId="urn:microsoft.com/office/officeart/2005/8/layout/default#3"/>
    <dgm:cxn modelId="{FBE342D4-4BF8-47F2-8418-8C8F03650706}" type="presParOf" srcId="{F4F086F5-E956-40F8-BFAC-C1E90357C7DD}" destId="{727A2CE6-D434-48E0-8D03-72053C29E2B1}" srcOrd="14" destOrd="0" presId="urn:microsoft.com/office/officeart/2005/8/layout/default#3"/>
    <dgm:cxn modelId="{B9F72E87-E2D4-49F2-BA53-D5BC326CB2AB}" type="presParOf" srcId="{F4F086F5-E956-40F8-BFAC-C1E90357C7DD}" destId="{65E2D021-7519-4D91-9025-CBDF879BECD2}" srcOrd="15" destOrd="0" presId="urn:microsoft.com/office/officeart/2005/8/layout/default#3"/>
    <dgm:cxn modelId="{1A48ED32-942F-412F-B6EE-90324B107162}" type="presParOf" srcId="{F4F086F5-E956-40F8-BFAC-C1E90357C7DD}" destId="{E5EDD6EA-6F5E-4B45-A00B-9B6827700AA6}" srcOrd="16" destOrd="0" presId="urn:microsoft.com/office/officeart/2005/8/layout/default#3"/>
    <dgm:cxn modelId="{6DC70131-99AB-4C8B-8BD6-FCF3A8F62B7D}" type="presParOf" srcId="{F4F086F5-E956-40F8-BFAC-C1E90357C7DD}" destId="{4302FB9B-151C-47C7-9904-CD8ED0736DA5}" srcOrd="17" destOrd="0" presId="urn:microsoft.com/office/officeart/2005/8/layout/default#3"/>
    <dgm:cxn modelId="{A266B5C5-0DA4-4A1D-B91B-54F6A8D26C31}" type="presParOf" srcId="{F4F086F5-E956-40F8-BFAC-C1E90357C7DD}" destId="{D62A842A-5D08-48A4-8DB9-1DC921A94CF5}" srcOrd="18" destOrd="0" presId="urn:microsoft.com/office/officeart/2005/8/layout/default#3"/>
    <dgm:cxn modelId="{81C9D6A9-BB98-4FDC-9453-B6A7BB4C8B17}" type="presParOf" srcId="{F4F086F5-E956-40F8-BFAC-C1E90357C7DD}" destId="{5018D338-671F-40F7-9E86-A0299CF3E5D1}" srcOrd="19" destOrd="0" presId="urn:microsoft.com/office/officeart/2005/8/layout/default#3"/>
    <dgm:cxn modelId="{A68CB7F0-1307-4C47-86EC-956D1359D2C9}" type="presParOf" srcId="{F4F086F5-E956-40F8-BFAC-C1E90357C7DD}" destId="{6FE4D648-BEEC-469E-A29E-3E233A917CA7}" srcOrd="20" destOrd="0" presId="urn:microsoft.com/office/officeart/2005/8/layout/default#3"/>
    <dgm:cxn modelId="{B01A8E68-50B5-455A-86D6-FCBC52B831CC}" type="presParOf" srcId="{F4F086F5-E956-40F8-BFAC-C1E90357C7DD}" destId="{BDB2C894-F4A4-4E40-A8B4-FFF94D0D9DB9}" srcOrd="21" destOrd="0" presId="urn:microsoft.com/office/officeart/2005/8/layout/default#3"/>
    <dgm:cxn modelId="{C5220E24-0611-4DEF-B4A7-26A19BA24CC5}" type="presParOf" srcId="{F4F086F5-E956-40F8-BFAC-C1E90357C7DD}" destId="{ABD0D5EF-B0C9-40AD-A261-9494E5D32898}" srcOrd="2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C54C56-9DDA-4BFB-A605-EDADD277E003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4911D8-738F-4729-8AF0-C4F2AB1B0244}">
      <dgm:prSet/>
      <dgm:spPr/>
      <dgm:t>
        <a:bodyPr/>
        <a:lstStyle/>
        <a:p>
          <a:r>
            <a:rPr lang="sk-SK"/>
            <a:t>Danish A</a:t>
          </a:r>
          <a:endParaRPr lang="en-US"/>
        </a:p>
      </dgm:t>
    </dgm:pt>
    <dgm:pt modelId="{E7219E09-2319-4C32-BD61-C05892FB30C1}" type="parTrans" cxnId="{97C5A9C8-FB0E-4FEF-818C-F3A323432315}">
      <dgm:prSet/>
      <dgm:spPr/>
      <dgm:t>
        <a:bodyPr/>
        <a:lstStyle/>
        <a:p>
          <a:endParaRPr lang="en-US"/>
        </a:p>
      </dgm:t>
    </dgm:pt>
    <dgm:pt modelId="{FE9CB499-8714-4711-A250-05060ED7A4F6}" type="sibTrans" cxnId="{97C5A9C8-FB0E-4FEF-818C-F3A323432315}">
      <dgm:prSet/>
      <dgm:spPr/>
      <dgm:t>
        <a:bodyPr/>
        <a:lstStyle/>
        <a:p>
          <a:endParaRPr lang="en-US"/>
        </a:p>
      </dgm:t>
    </dgm:pt>
    <dgm:pt modelId="{B2494DD6-1F2D-427A-AA31-D9402805BD1B}">
      <dgm:prSet/>
      <dgm:spPr/>
      <dgm:t>
        <a:bodyPr/>
        <a:lstStyle/>
        <a:p>
          <a:r>
            <a:rPr lang="sk-SK"/>
            <a:t>Technical Sciences A </a:t>
          </a:r>
          <a:endParaRPr lang="en-US"/>
        </a:p>
      </dgm:t>
    </dgm:pt>
    <dgm:pt modelId="{22927F61-52B1-46F3-BEF0-6DA2C899E75A}" type="parTrans" cxnId="{8B0759FC-B828-45CD-97F4-03EE9BCDDB20}">
      <dgm:prSet/>
      <dgm:spPr/>
      <dgm:t>
        <a:bodyPr/>
        <a:lstStyle/>
        <a:p>
          <a:endParaRPr lang="en-US"/>
        </a:p>
      </dgm:t>
    </dgm:pt>
    <dgm:pt modelId="{B301233F-BFE9-4763-A319-A9E370BB0481}" type="sibTrans" cxnId="{8B0759FC-B828-45CD-97F4-03EE9BCDDB20}">
      <dgm:prSet/>
      <dgm:spPr/>
      <dgm:t>
        <a:bodyPr/>
        <a:lstStyle/>
        <a:p>
          <a:endParaRPr lang="en-US"/>
        </a:p>
      </dgm:t>
    </dgm:pt>
    <dgm:pt modelId="{42A3DA73-B8D9-45E0-B5E5-7A754C366DC8}">
      <dgm:prSet/>
      <dgm:spPr/>
      <dgm:t>
        <a:bodyPr/>
        <a:lstStyle/>
        <a:p>
          <a:r>
            <a:rPr lang="sk-SK"/>
            <a:t>English B</a:t>
          </a:r>
          <a:endParaRPr lang="en-US"/>
        </a:p>
      </dgm:t>
    </dgm:pt>
    <dgm:pt modelId="{0D9EB055-8B38-47E3-94AD-354E90497580}" type="parTrans" cxnId="{FFD00E76-161F-4341-A6B1-5C3D9B1A8AAF}">
      <dgm:prSet/>
      <dgm:spPr/>
      <dgm:t>
        <a:bodyPr/>
        <a:lstStyle/>
        <a:p>
          <a:endParaRPr lang="en-US"/>
        </a:p>
      </dgm:t>
    </dgm:pt>
    <dgm:pt modelId="{8DD42DCF-6E6A-4797-A78F-EE14ED7F8A16}" type="sibTrans" cxnId="{FFD00E76-161F-4341-A6B1-5C3D9B1A8AAF}">
      <dgm:prSet/>
      <dgm:spPr/>
      <dgm:t>
        <a:bodyPr/>
        <a:lstStyle/>
        <a:p>
          <a:endParaRPr lang="en-US"/>
        </a:p>
      </dgm:t>
    </dgm:pt>
    <dgm:pt modelId="{CC79A598-BC39-4DED-B402-99CFD3F9B523}">
      <dgm:prSet/>
      <dgm:spPr/>
      <dgm:t>
        <a:bodyPr/>
        <a:lstStyle/>
        <a:p>
          <a:r>
            <a:rPr lang="sk-SK"/>
            <a:t>Physics B</a:t>
          </a:r>
          <a:endParaRPr lang="en-US"/>
        </a:p>
      </dgm:t>
    </dgm:pt>
    <dgm:pt modelId="{64029DC5-6DF5-4521-8C73-CC1E92D6A915}" type="parTrans" cxnId="{500059A9-E3B1-480A-B293-C0685C151803}">
      <dgm:prSet/>
      <dgm:spPr/>
      <dgm:t>
        <a:bodyPr/>
        <a:lstStyle/>
        <a:p>
          <a:endParaRPr lang="en-US"/>
        </a:p>
      </dgm:t>
    </dgm:pt>
    <dgm:pt modelId="{0F6883D5-8757-4101-89D6-BDA8357CDB06}" type="sibTrans" cxnId="{500059A9-E3B1-480A-B293-C0685C151803}">
      <dgm:prSet/>
      <dgm:spPr/>
      <dgm:t>
        <a:bodyPr/>
        <a:lstStyle/>
        <a:p>
          <a:endParaRPr lang="en-US"/>
        </a:p>
      </dgm:t>
    </dgm:pt>
    <dgm:pt modelId="{8A7C143A-49FF-4925-9D76-7A307031B762}">
      <dgm:prSet/>
      <dgm:spPr/>
      <dgm:t>
        <a:bodyPr/>
        <a:lstStyle/>
        <a:p>
          <a:r>
            <a:rPr lang="sk-SK"/>
            <a:t>Chemistry B</a:t>
          </a:r>
          <a:endParaRPr lang="en-US"/>
        </a:p>
      </dgm:t>
    </dgm:pt>
    <dgm:pt modelId="{EC5F9839-FEC0-4ACB-B115-8CD0A1181CA1}" type="parTrans" cxnId="{9D38182A-0881-4E1D-9971-6660C594FF57}">
      <dgm:prSet/>
      <dgm:spPr/>
      <dgm:t>
        <a:bodyPr/>
        <a:lstStyle/>
        <a:p>
          <a:endParaRPr lang="en-US"/>
        </a:p>
      </dgm:t>
    </dgm:pt>
    <dgm:pt modelId="{76356E3A-F430-4645-89EE-7807C3407440}" type="sibTrans" cxnId="{9D38182A-0881-4E1D-9971-6660C594FF57}">
      <dgm:prSet/>
      <dgm:spPr/>
      <dgm:t>
        <a:bodyPr/>
        <a:lstStyle/>
        <a:p>
          <a:endParaRPr lang="en-US"/>
        </a:p>
      </dgm:t>
    </dgm:pt>
    <dgm:pt modelId="{F037F9D4-3F5D-423E-B049-3A3C3FE9EB8C}">
      <dgm:prSet/>
      <dgm:spPr/>
      <dgm:t>
        <a:bodyPr/>
        <a:lstStyle/>
        <a:p>
          <a:r>
            <a:rPr lang="sk-SK"/>
            <a:t>Mathematics B</a:t>
          </a:r>
          <a:endParaRPr lang="en-US"/>
        </a:p>
      </dgm:t>
    </dgm:pt>
    <dgm:pt modelId="{E240310F-D780-4FFC-892E-38EB99D9E987}" type="parTrans" cxnId="{D1297B3F-8C37-40E5-B996-A69A9CCEA6E8}">
      <dgm:prSet/>
      <dgm:spPr/>
      <dgm:t>
        <a:bodyPr/>
        <a:lstStyle/>
        <a:p>
          <a:endParaRPr lang="en-US"/>
        </a:p>
      </dgm:t>
    </dgm:pt>
    <dgm:pt modelId="{C284B5E3-FA3C-4302-A570-D3E33585044C}" type="sibTrans" cxnId="{D1297B3F-8C37-40E5-B996-A69A9CCEA6E8}">
      <dgm:prSet/>
      <dgm:spPr/>
      <dgm:t>
        <a:bodyPr/>
        <a:lstStyle/>
        <a:p>
          <a:endParaRPr lang="en-US"/>
        </a:p>
      </dgm:t>
    </dgm:pt>
    <dgm:pt modelId="{D3F27993-A143-4A2D-A963-92354BD529B4}">
      <dgm:prSet/>
      <dgm:spPr/>
      <dgm:t>
        <a:bodyPr/>
        <a:lstStyle/>
        <a:p>
          <a:r>
            <a:rPr lang="sk-SK"/>
            <a:t>Technology B</a:t>
          </a:r>
          <a:endParaRPr lang="en-US"/>
        </a:p>
      </dgm:t>
    </dgm:pt>
    <dgm:pt modelId="{2F402504-E83D-47A6-90EA-5F65DCCAD4FF}" type="parTrans" cxnId="{E1F4A0E0-88AD-4C44-89C5-15980B3CAA1F}">
      <dgm:prSet/>
      <dgm:spPr/>
      <dgm:t>
        <a:bodyPr/>
        <a:lstStyle/>
        <a:p>
          <a:endParaRPr lang="en-US"/>
        </a:p>
      </dgm:t>
    </dgm:pt>
    <dgm:pt modelId="{6798C61A-8021-4259-9A0A-7E48A2A20E53}" type="sibTrans" cxnId="{E1F4A0E0-88AD-4C44-89C5-15980B3CAA1F}">
      <dgm:prSet/>
      <dgm:spPr/>
      <dgm:t>
        <a:bodyPr/>
        <a:lstStyle/>
        <a:p>
          <a:endParaRPr lang="en-US"/>
        </a:p>
      </dgm:t>
    </dgm:pt>
    <dgm:pt modelId="{129FEF1B-0D2A-4810-AB6A-D2C8C521F8B7}">
      <dgm:prSet/>
      <dgm:spPr/>
      <dgm:t>
        <a:bodyPr/>
        <a:lstStyle/>
        <a:p>
          <a:r>
            <a:rPr lang="sk-SK"/>
            <a:t>History of Ideas B</a:t>
          </a:r>
          <a:endParaRPr lang="en-US"/>
        </a:p>
      </dgm:t>
    </dgm:pt>
    <dgm:pt modelId="{7F3E35F6-70A6-4CDE-8DEE-A36577C88CCF}" type="parTrans" cxnId="{117178E5-F55F-4DC3-8E34-259C69C82E1D}">
      <dgm:prSet/>
      <dgm:spPr/>
      <dgm:t>
        <a:bodyPr/>
        <a:lstStyle/>
        <a:p>
          <a:endParaRPr lang="en-US"/>
        </a:p>
      </dgm:t>
    </dgm:pt>
    <dgm:pt modelId="{C41B0BE1-B689-4453-B8C9-00BCE37A43F5}" type="sibTrans" cxnId="{117178E5-F55F-4DC3-8E34-259C69C82E1D}">
      <dgm:prSet/>
      <dgm:spPr/>
      <dgm:t>
        <a:bodyPr/>
        <a:lstStyle/>
        <a:p>
          <a:endParaRPr lang="en-US"/>
        </a:p>
      </dgm:t>
    </dgm:pt>
    <dgm:pt modelId="{0ADBB481-0479-4A31-9190-B12FB8A6E54C}">
      <dgm:prSet/>
      <dgm:spPr/>
      <dgm:t>
        <a:bodyPr/>
        <a:lstStyle/>
        <a:p>
          <a:r>
            <a:rPr lang="sk-SK"/>
            <a:t>Biology C</a:t>
          </a:r>
          <a:endParaRPr lang="en-US"/>
        </a:p>
      </dgm:t>
    </dgm:pt>
    <dgm:pt modelId="{C2F5A176-D7A6-440B-BEA9-54DC993DD9A9}" type="parTrans" cxnId="{9BF956FE-3EA3-4503-9533-DB15559B3C57}">
      <dgm:prSet/>
      <dgm:spPr/>
      <dgm:t>
        <a:bodyPr/>
        <a:lstStyle/>
        <a:p>
          <a:endParaRPr lang="en-US"/>
        </a:p>
      </dgm:t>
    </dgm:pt>
    <dgm:pt modelId="{47B768DF-E581-44BF-9447-FC94CE8BD63D}" type="sibTrans" cxnId="{9BF956FE-3EA3-4503-9533-DB15559B3C57}">
      <dgm:prSet/>
      <dgm:spPr/>
      <dgm:t>
        <a:bodyPr/>
        <a:lstStyle/>
        <a:p>
          <a:endParaRPr lang="en-US"/>
        </a:p>
      </dgm:t>
    </dgm:pt>
    <dgm:pt modelId="{7360D77E-19F9-4F4F-A57E-CC092F5586B2}">
      <dgm:prSet/>
      <dgm:spPr/>
      <dgm:t>
        <a:bodyPr/>
        <a:lstStyle/>
        <a:p>
          <a:r>
            <a:rPr lang="sk-SK"/>
            <a:t>Communication/IT or Informatics C</a:t>
          </a:r>
          <a:endParaRPr lang="en-US"/>
        </a:p>
      </dgm:t>
    </dgm:pt>
    <dgm:pt modelId="{B5319E3A-FE34-4823-8B5B-51BAB8471042}" type="parTrans" cxnId="{EA17740C-599C-4521-874E-E9D6216B849A}">
      <dgm:prSet/>
      <dgm:spPr/>
      <dgm:t>
        <a:bodyPr/>
        <a:lstStyle/>
        <a:p>
          <a:endParaRPr lang="en-US"/>
        </a:p>
      </dgm:t>
    </dgm:pt>
    <dgm:pt modelId="{B63FCA32-151F-49A3-9682-AAE557C65DF1}" type="sibTrans" cxnId="{EA17740C-599C-4521-874E-E9D6216B849A}">
      <dgm:prSet/>
      <dgm:spPr/>
      <dgm:t>
        <a:bodyPr/>
        <a:lstStyle/>
        <a:p>
          <a:endParaRPr lang="en-US"/>
        </a:p>
      </dgm:t>
    </dgm:pt>
    <dgm:pt modelId="{337B1521-3AB7-4103-8A38-8F96D7254FB1}">
      <dgm:prSet/>
      <dgm:spPr/>
      <dgm:t>
        <a:bodyPr/>
        <a:lstStyle/>
        <a:p>
          <a:r>
            <a:rPr lang="sk-SK"/>
            <a:t>Social Sciences C</a:t>
          </a:r>
          <a:endParaRPr lang="en-US"/>
        </a:p>
      </dgm:t>
    </dgm:pt>
    <dgm:pt modelId="{06B3B26A-0C8D-44EE-8B86-8AC7CBCC3C86}" type="parTrans" cxnId="{38CCCAEA-0F17-416E-86A3-9D28DF1987D5}">
      <dgm:prSet/>
      <dgm:spPr/>
      <dgm:t>
        <a:bodyPr/>
        <a:lstStyle/>
        <a:p>
          <a:endParaRPr lang="en-US"/>
        </a:p>
      </dgm:t>
    </dgm:pt>
    <dgm:pt modelId="{A09BABE7-D67F-4DD7-B287-792C15F00388}" type="sibTrans" cxnId="{38CCCAEA-0F17-416E-86A3-9D28DF1987D5}">
      <dgm:prSet/>
      <dgm:spPr/>
      <dgm:t>
        <a:bodyPr/>
        <a:lstStyle/>
        <a:p>
          <a:endParaRPr lang="en-US"/>
        </a:p>
      </dgm:t>
    </dgm:pt>
    <dgm:pt modelId="{389A7C0D-71C2-4FA5-8A32-20EAE3CBCF48}" type="pres">
      <dgm:prSet presAssocID="{6DC54C56-9DDA-4BFB-A605-EDADD277E0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F59D93E2-D442-415F-8F78-0B811A0A0B26}" type="pres">
      <dgm:prSet presAssocID="{D64911D8-738F-4729-8AF0-C4F2AB1B024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03307C-017A-4FBB-908E-3AA723D385A5}" type="pres">
      <dgm:prSet presAssocID="{FE9CB499-8714-4711-A250-05060ED7A4F6}" presName="sibTrans" presStyleCnt="0"/>
      <dgm:spPr/>
    </dgm:pt>
    <dgm:pt modelId="{26B60D44-C4AD-41CA-903D-FD1D55C62E10}" type="pres">
      <dgm:prSet presAssocID="{B2494DD6-1F2D-427A-AA31-D9402805BD1B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AAA6511-4513-4E2B-BB75-9E70CFD4EDA6}" type="pres">
      <dgm:prSet presAssocID="{B301233F-BFE9-4763-A319-A9E370BB0481}" presName="sibTrans" presStyleCnt="0"/>
      <dgm:spPr/>
    </dgm:pt>
    <dgm:pt modelId="{AD98FAD6-F1BD-405F-B3EE-190199694D5A}" type="pres">
      <dgm:prSet presAssocID="{42A3DA73-B8D9-45E0-B5E5-7A754C366DC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2364AAE-A9D9-420B-A3A4-3453C012C2E1}" type="pres">
      <dgm:prSet presAssocID="{8DD42DCF-6E6A-4797-A78F-EE14ED7F8A16}" presName="sibTrans" presStyleCnt="0"/>
      <dgm:spPr/>
    </dgm:pt>
    <dgm:pt modelId="{A72C2E5B-583C-44CB-B0D9-0CE047C61C2A}" type="pres">
      <dgm:prSet presAssocID="{CC79A598-BC39-4DED-B402-99CFD3F9B52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C424F5B-DD85-419E-B3D9-E3753F2C88F8}" type="pres">
      <dgm:prSet presAssocID="{0F6883D5-8757-4101-89D6-BDA8357CDB06}" presName="sibTrans" presStyleCnt="0"/>
      <dgm:spPr/>
    </dgm:pt>
    <dgm:pt modelId="{8B356791-F12B-44D5-B32F-E8BF15EB9D60}" type="pres">
      <dgm:prSet presAssocID="{8A7C143A-49FF-4925-9D76-7A307031B762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8319DCB-FD4E-469A-826A-BD8EE99F0E20}" type="pres">
      <dgm:prSet presAssocID="{76356E3A-F430-4645-89EE-7807C3407440}" presName="sibTrans" presStyleCnt="0"/>
      <dgm:spPr/>
    </dgm:pt>
    <dgm:pt modelId="{C32071DD-E5E0-4AF3-9700-9B35E92C6591}" type="pres">
      <dgm:prSet presAssocID="{F037F9D4-3F5D-423E-B049-3A3C3FE9EB8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3B08024-CC6A-4267-85A8-6979D5A69450}" type="pres">
      <dgm:prSet presAssocID="{C284B5E3-FA3C-4302-A570-D3E33585044C}" presName="sibTrans" presStyleCnt="0"/>
      <dgm:spPr/>
    </dgm:pt>
    <dgm:pt modelId="{2D6D698D-60F4-47C2-8034-DA9D9E529930}" type="pres">
      <dgm:prSet presAssocID="{D3F27993-A143-4A2D-A963-92354BD529B4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2B51864-CC48-4429-880B-43DB77AC604E}" type="pres">
      <dgm:prSet presAssocID="{6798C61A-8021-4259-9A0A-7E48A2A20E53}" presName="sibTrans" presStyleCnt="0"/>
      <dgm:spPr/>
    </dgm:pt>
    <dgm:pt modelId="{95824FD5-D921-4A54-9B21-F12E811F77B0}" type="pres">
      <dgm:prSet presAssocID="{129FEF1B-0D2A-4810-AB6A-D2C8C521F8B7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3675A6-7863-43AF-A926-AC40F07CA508}" type="pres">
      <dgm:prSet presAssocID="{C41B0BE1-B689-4453-B8C9-00BCE37A43F5}" presName="sibTrans" presStyleCnt="0"/>
      <dgm:spPr/>
    </dgm:pt>
    <dgm:pt modelId="{C173C563-BC40-470B-852A-DBE40F691681}" type="pres">
      <dgm:prSet presAssocID="{0ADBB481-0479-4A31-9190-B12FB8A6E54C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7BC6306-279E-4C77-8674-3AD82F72C6C7}" type="pres">
      <dgm:prSet presAssocID="{47B768DF-E581-44BF-9447-FC94CE8BD63D}" presName="sibTrans" presStyleCnt="0"/>
      <dgm:spPr/>
    </dgm:pt>
    <dgm:pt modelId="{C7935B65-1C94-46E7-B57A-9B261B659DE8}" type="pres">
      <dgm:prSet presAssocID="{7360D77E-19F9-4F4F-A57E-CC092F5586B2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DD8229-3BA3-4549-8EE3-C383A87B4FC1}" type="pres">
      <dgm:prSet presAssocID="{B63FCA32-151F-49A3-9682-AAE557C65DF1}" presName="sibTrans" presStyleCnt="0"/>
      <dgm:spPr/>
    </dgm:pt>
    <dgm:pt modelId="{52CA057D-10A2-408E-80DF-852AC8EF049A}" type="pres">
      <dgm:prSet presAssocID="{337B1521-3AB7-4103-8A38-8F96D7254FB1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A17740C-599C-4521-874E-E9D6216B849A}" srcId="{6DC54C56-9DDA-4BFB-A605-EDADD277E003}" destId="{7360D77E-19F9-4F4F-A57E-CC092F5586B2}" srcOrd="9" destOrd="0" parTransId="{B5319E3A-FE34-4823-8B5B-51BAB8471042}" sibTransId="{B63FCA32-151F-49A3-9682-AAE557C65DF1}"/>
    <dgm:cxn modelId="{500059A9-E3B1-480A-B293-C0685C151803}" srcId="{6DC54C56-9DDA-4BFB-A605-EDADD277E003}" destId="{CC79A598-BC39-4DED-B402-99CFD3F9B523}" srcOrd="3" destOrd="0" parTransId="{64029DC5-6DF5-4521-8C73-CC1E92D6A915}" sibTransId="{0F6883D5-8757-4101-89D6-BDA8357CDB06}"/>
    <dgm:cxn modelId="{C4DFE1EE-D391-45A4-95B7-E3F921958679}" type="presOf" srcId="{D64911D8-738F-4729-8AF0-C4F2AB1B0244}" destId="{F59D93E2-D442-415F-8F78-0B811A0A0B26}" srcOrd="0" destOrd="0" presId="urn:microsoft.com/office/officeart/2005/8/layout/default#4"/>
    <dgm:cxn modelId="{D1297B3F-8C37-40E5-B996-A69A9CCEA6E8}" srcId="{6DC54C56-9DDA-4BFB-A605-EDADD277E003}" destId="{F037F9D4-3F5D-423E-B049-3A3C3FE9EB8C}" srcOrd="5" destOrd="0" parTransId="{E240310F-D780-4FFC-892E-38EB99D9E987}" sibTransId="{C284B5E3-FA3C-4302-A570-D3E33585044C}"/>
    <dgm:cxn modelId="{117178E5-F55F-4DC3-8E34-259C69C82E1D}" srcId="{6DC54C56-9DDA-4BFB-A605-EDADD277E003}" destId="{129FEF1B-0D2A-4810-AB6A-D2C8C521F8B7}" srcOrd="7" destOrd="0" parTransId="{7F3E35F6-70A6-4CDE-8DEE-A36577C88CCF}" sibTransId="{C41B0BE1-B689-4453-B8C9-00BCE37A43F5}"/>
    <dgm:cxn modelId="{FFD00E76-161F-4341-A6B1-5C3D9B1A8AAF}" srcId="{6DC54C56-9DDA-4BFB-A605-EDADD277E003}" destId="{42A3DA73-B8D9-45E0-B5E5-7A754C366DC8}" srcOrd="2" destOrd="0" parTransId="{0D9EB055-8B38-47E3-94AD-354E90497580}" sibTransId="{8DD42DCF-6E6A-4797-A78F-EE14ED7F8A16}"/>
    <dgm:cxn modelId="{B50EC2F9-876F-4828-BA2D-A7B08F059675}" type="presOf" srcId="{D3F27993-A143-4A2D-A963-92354BD529B4}" destId="{2D6D698D-60F4-47C2-8034-DA9D9E529930}" srcOrd="0" destOrd="0" presId="urn:microsoft.com/office/officeart/2005/8/layout/default#4"/>
    <dgm:cxn modelId="{8B0759FC-B828-45CD-97F4-03EE9BCDDB20}" srcId="{6DC54C56-9DDA-4BFB-A605-EDADD277E003}" destId="{B2494DD6-1F2D-427A-AA31-D9402805BD1B}" srcOrd="1" destOrd="0" parTransId="{22927F61-52B1-46F3-BEF0-6DA2C899E75A}" sibTransId="{B301233F-BFE9-4763-A319-A9E370BB0481}"/>
    <dgm:cxn modelId="{0BA3D01B-F1B5-4B50-A3A5-A3311319F38A}" type="presOf" srcId="{7360D77E-19F9-4F4F-A57E-CC092F5586B2}" destId="{C7935B65-1C94-46E7-B57A-9B261B659DE8}" srcOrd="0" destOrd="0" presId="urn:microsoft.com/office/officeart/2005/8/layout/default#4"/>
    <dgm:cxn modelId="{B1DD6824-DD09-4FDC-8687-69A1482B4C61}" type="presOf" srcId="{8A7C143A-49FF-4925-9D76-7A307031B762}" destId="{8B356791-F12B-44D5-B32F-E8BF15EB9D60}" srcOrd="0" destOrd="0" presId="urn:microsoft.com/office/officeart/2005/8/layout/default#4"/>
    <dgm:cxn modelId="{38CCCAEA-0F17-416E-86A3-9D28DF1987D5}" srcId="{6DC54C56-9DDA-4BFB-A605-EDADD277E003}" destId="{337B1521-3AB7-4103-8A38-8F96D7254FB1}" srcOrd="10" destOrd="0" parTransId="{06B3B26A-0C8D-44EE-8B86-8AC7CBCC3C86}" sibTransId="{A09BABE7-D67F-4DD7-B287-792C15F00388}"/>
    <dgm:cxn modelId="{E1F4A0E0-88AD-4C44-89C5-15980B3CAA1F}" srcId="{6DC54C56-9DDA-4BFB-A605-EDADD277E003}" destId="{D3F27993-A143-4A2D-A963-92354BD529B4}" srcOrd="6" destOrd="0" parTransId="{2F402504-E83D-47A6-90EA-5F65DCCAD4FF}" sibTransId="{6798C61A-8021-4259-9A0A-7E48A2A20E53}"/>
    <dgm:cxn modelId="{D274FDEF-EC56-4EB1-8C7E-054121CAF7E3}" type="presOf" srcId="{0ADBB481-0479-4A31-9190-B12FB8A6E54C}" destId="{C173C563-BC40-470B-852A-DBE40F691681}" srcOrd="0" destOrd="0" presId="urn:microsoft.com/office/officeart/2005/8/layout/default#4"/>
    <dgm:cxn modelId="{7B6FE8D4-3AF7-4A61-BFAF-761AFB1CE7EB}" type="presOf" srcId="{CC79A598-BC39-4DED-B402-99CFD3F9B523}" destId="{A72C2E5B-583C-44CB-B0D9-0CE047C61C2A}" srcOrd="0" destOrd="0" presId="urn:microsoft.com/office/officeart/2005/8/layout/default#4"/>
    <dgm:cxn modelId="{97C5A9C8-FB0E-4FEF-818C-F3A323432315}" srcId="{6DC54C56-9DDA-4BFB-A605-EDADD277E003}" destId="{D64911D8-738F-4729-8AF0-C4F2AB1B0244}" srcOrd="0" destOrd="0" parTransId="{E7219E09-2319-4C32-BD61-C05892FB30C1}" sibTransId="{FE9CB499-8714-4711-A250-05060ED7A4F6}"/>
    <dgm:cxn modelId="{3A2D0C87-9509-48FE-90B5-BD0A9434B8EE}" type="presOf" srcId="{42A3DA73-B8D9-45E0-B5E5-7A754C366DC8}" destId="{AD98FAD6-F1BD-405F-B3EE-190199694D5A}" srcOrd="0" destOrd="0" presId="urn:microsoft.com/office/officeart/2005/8/layout/default#4"/>
    <dgm:cxn modelId="{2E93C76B-8B20-4CB4-8C61-E8090BD8F24D}" type="presOf" srcId="{B2494DD6-1F2D-427A-AA31-D9402805BD1B}" destId="{26B60D44-C4AD-41CA-903D-FD1D55C62E10}" srcOrd="0" destOrd="0" presId="urn:microsoft.com/office/officeart/2005/8/layout/default#4"/>
    <dgm:cxn modelId="{B22ADAE5-87AA-4690-8609-1DE069FDED8F}" type="presOf" srcId="{129FEF1B-0D2A-4810-AB6A-D2C8C521F8B7}" destId="{95824FD5-D921-4A54-9B21-F12E811F77B0}" srcOrd="0" destOrd="0" presId="urn:microsoft.com/office/officeart/2005/8/layout/default#4"/>
    <dgm:cxn modelId="{9D38182A-0881-4E1D-9971-6660C594FF57}" srcId="{6DC54C56-9DDA-4BFB-A605-EDADD277E003}" destId="{8A7C143A-49FF-4925-9D76-7A307031B762}" srcOrd="4" destOrd="0" parTransId="{EC5F9839-FEC0-4ACB-B115-8CD0A1181CA1}" sibTransId="{76356E3A-F430-4645-89EE-7807C3407440}"/>
    <dgm:cxn modelId="{089CE2F6-33E1-4DA3-A1EA-670A5B4115F8}" type="presOf" srcId="{337B1521-3AB7-4103-8A38-8F96D7254FB1}" destId="{52CA057D-10A2-408E-80DF-852AC8EF049A}" srcOrd="0" destOrd="0" presId="urn:microsoft.com/office/officeart/2005/8/layout/default#4"/>
    <dgm:cxn modelId="{4CA53B8A-D0F7-43C2-89BC-AC8A420D04DC}" type="presOf" srcId="{F037F9D4-3F5D-423E-B049-3A3C3FE9EB8C}" destId="{C32071DD-E5E0-4AF3-9700-9B35E92C6591}" srcOrd="0" destOrd="0" presId="urn:microsoft.com/office/officeart/2005/8/layout/default#4"/>
    <dgm:cxn modelId="{7CBC9C4E-71CE-4C07-A8CB-DC70DFD81ED9}" type="presOf" srcId="{6DC54C56-9DDA-4BFB-A605-EDADD277E003}" destId="{389A7C0D-71C2-4FA5-8A32-20EAE3CBCF48}" srcOrd="0" destOrd="0" presId="urn:microsoft.com/office/officeart/2005/8/layout/default#4"/>
    <dgm:cxn modelId="{9BF956FE-3EA3-4503-9533-DB15559B3C57}" srcId="{6DC54C56-9DDA-4BFB-A605-EDADD277E003}" destId="{0ADBB481-0479-4A31-9190-B12FB8A6E54C}" srcOrd="8" destOrd="0" parTransId="{C2F5A176-D7A6-440B-BEA9-54DC993DD9A9}" sibTransId="{47B768DF-E581-44BF-9447-FC94CE8BD63D}"/>
    <dgm:cxn modelId="{6857EEB5-427D-4727-AB84-CFCA58072E0E}" type="presParOf" srcId="{389A7C0D-71C2-4FA5-8A32-20EAE3CBCF48}" destId="{F59D93E2-D442-415F-8F78-0B811A0A0B26}" srcOrd="0" destOrd="0" presId="urn:microsoft.com/office/officeart/2005/8/layout/default#4"/>
    <dgm:cxn modelId="{50065A4A-FC82-490F-8C2B-C1A529AEFB22}" type="presParOf" srcId="{389A7C0D-71C2-4FA5-8A32-20EAE3CBCF48}" destId="{8D03307C-017A-4FBB-908E-3AA723D385A5}" srcOrd="1" destOrd="0" presId="urn:microsoft.com/office/officeart/2005/8/layout/default#4"/>
    <dgm:cxn modelId="{B2630C1A-2038-42D1-8A08-D681C59A8F2F}" type="presParOf" srcId="{389A7C0D-71C2-4FA5-8A32-20EAE3CBCF48}" destId="{26B60D44-C4AD-41CA-903D-FD1D55C62E10}" srcOrd="2" destOrd="0" presId="urn:microsoft.com/office/officeart/2005/8/layout/default#4"/>
    <dgm:cxn modelId="{5E032607-1242-43D3-A841-32E6FC172DBF}" type="presParOf" srcId="{389A7C0D-71C2-4FA5-8A32-20EAE3CBCF48}" destId="{DAAA6511-4513-4E2B-BB75-9E70CFD4EDA6}" srcOrd="3" destOrd="0" presId="urn:microsoft.com/office/officeart/2005/8/layout/default#4"/>
    <dgm:cxn modelId="{4936DA32-867E-4263-91B6-8700C0772E5A}" type="presParOf" srcId="{389A7C0D-71C2-4FA5-8A32-20EAE3CBCF48}" destId="{AD98FAD6-F1BD-405F-B3EE-190199694D5A}" srcOrd="4" destOrd="0" presId="urn:microsoft.com/office/officeart/2005/8/layout/default#4"/>
    <dgm:cxn modelId="{53CCD0C5-E88D-4FEA-A989-A75D2EB3896F}" type="presParOf" srcId="{389A7C0D-71C2-4FA5-8A32-20EAE3CBCF48}" destId="{12364AAE-A9D9-420B-A3A4-3453C012C2E1}" srcOrd="5" destOrd="0" presId="urn:microsoft.com/office/officeart/2005/8/layout/default#4"/>
    <dgm:cxn modelId="{6FEC21CF-01A3-4525-AE64-76EA739ECDEC}" type="presParOf" srcId="{389A7C0D-71C2-4FA5-8A32-20EAE3CBCF48}" destId="{A72C2E5B-583C-44CB-B0D9-0CE047C61C2A}" srcOrd="6" destOrd="0" presId="urn:microsoft.com/office/officeart/2005/8/layout/default#4"/>
    <dgm:cxn modelId="{B355FD5A-050F-4361-AF95-CA567B611054}" type="presParOf" srcId="{389A7C0D-71C2-4FA5-8A32-20EAE3CBCF48}" destId="{3C424F5B-DD85-419E-B3D9-E3753F2C88F8}" srcOrd="7" destOrd="0" presId="urn:microsoft.com/office/officeart/2005/8/layout/default#4"/>
    <dgm:cxn modelId="{864CDB33-4D32-4135-B52F-FEC669470D9D}" type="presParOf" srcId="{389A7C0D-71C2-4FA5-8A32-20EAE3CBCF48}" destId="{8B356791-F12B-44D5-B32F-E8BF15EB9D60}" srcOrd="8" destOrd="0" presId="urn:microsoft.com/office/officeart/2005/8/layout/default#4"/>
    <dgm:cxn modelId="{FA4070D8-3210-4ECC-A486-49BE2C0D99E8}" type="presParOf" srcId="{389A7C0D-71C2-4FA5-8A32-20EAE3CBCF48}" destId="{B8319DCB-FD4E-469A-826A-BD8EE99F0E20}" srcOrd="9" destOrd="0" presId="urn:microsoft.com/office/officeart/2005/8/layout/default#4"/>
    <dgm:cxn modelId="{BDCA970A-CCED-4A57-8B61-E3DEF7FB5E44}" type="presParOf" srcId="{389A7C0D-71C2-4FA5-8A32-20EAE3CBCF48}" destId="{C32071DD-E5E0-4AF3-9700-9B35E92C6591}" srcOrd="10" destOrd="0" presId="urn:microsoft.com/office/officeart/2005/8/layout/default#4"/>
    <dgm:cxn modelId="{FDA9A8E8-2FC9-4825-86B8-414C1A5495A3}" type="presParOf" srcId="{389A7C0D-71C2-4FA5-8A32-20EAE3CBCF48}" destId="{43B08024-CC6A-4267-85A8-6979D5A69450}" srcOrd="11" destOrd="0" presId="urn:microsoft.com/office/officeart/2005/8/layout/default#4"/>
    <dgm:cxn modelId="{34408B00-0E7B-4D82-8D0C-12119366A176}" type="presParOf" srcId="{389A7C0D-71C2-4FA5-8A32-20EAE3CBCF48}" destId="{2D6D698D-60F4-47C2-8034-DA9D9E529930}" srcOrd="12" destOrd="0" presId="urn:microsoft.com/office/officeart/2005/8/layout/default#4"/>
    <dgm:cxn modelId="{372333A8-F716-47BA-9B10-18452BC90601}" type="presParOf" srcId="{389A7C0D-71C2-4FA5-8A32-20EAE3CBCF48}" destId="{32B51864-CC48-4429-880B-43DB77AC604E}" srcOrd="13" destOrd="0" presId="urn:microsoft.com/office/officeart/2005/8/layout/default#4"/>
    <dgm:cxn modelId="{1C47D00E-5CF5-44E0-9D19-60AE66AE3AED}" type="presParOf" srcId="{389A7C0D-71C2-4FA5-8A32-20EAE3CBCF48}" destId="{95824FD5-D921-4A54-9B21-F12E811F77B0}" srcOrd="14" destOrd="0" presId="urn:microsoft.com/office/officeart/2005/8/layout/default#4"/>
    <dgm:cxn modelId="{17D83036-9594-4A20-9FAC-E23CEAFD21C7}" type="presParOf" srcId="{389A7C0D-71C2-4FA5-8A32-20EAE3CBCF48}" destId="{FE3675A6-7863-43AF-A926-AC40F07CA508}" srcOrd="15" destOrd="0" presId="urn:microsoft.com/office/officeart/2005/8/layout/default#4"/>
    <dgm:cxn modelId="{5102A72A-D7DE-48D6-8F93-476FCB251AEA}" type="presParOf" srcId="{389A7C0D-71C2-4FA5-8A32-20EAE3CBCF48}" destId="{C173C563-BC40-470B-852A-DBE40F691681}" srcOrd="16" destOrd="0" presId="urn:microsoft.com/office/officeart/2005/8/layout/default#4"/>
    <dgm:cxn modelId="{E34150B9-91AC-45EA-9D53-872B8EB121EF}" type="presParOf" srcId="{389A7C0D-71C2-4FA5-8A32-20EAE3CBCF48}" destId="{E7BC6306-279E-4C77-8674-3AD82F72C6C7}" srcOrd="17" destOrd="0" presId="urn:microsoft.com/office/officeart/2005/8/layout/default#4"/>
    <dgm:cxn modelId="{BA02B03E-FB11-4F98-8824-3F1F31B5D18D}" type="presParOf" srcId="{389A7C0D-71C2-4FA5-8A32-20EAE3CBCF48}" destId="{C7935B65-1C94-46E7-B57A-9B261B659DE8}" srcOrd="18" destOrd="0" presId="urn:microsoft.com/office/officeart/2005/8/layout/default#4"/>
    <dgm:cxn modelId="{F9F9FC49-95E8-4930-86E0-1C00651F8767}" type="presParOf" srcId="{389A7C0D-71C2-4FA5-8A32-20EAE3CBCF48}" destId="{1FDD8229-3BA3-4549-8EE3-C383A87B4FC1}" srcOrd="19" destOrd="0" presId="urn:microsoft.com/office/officeart/2005/8/layout/default#4"/>
    <dgm:cxn modelId="{D79AB09B-9788-4E41-973A-2FD64C6906D9}" type="presParOf" srcId="{389A7C0D-71C2-4FA5-8A32-20EAE3CBCF48}" destId="{52CA057D-10A2-408E-80DF-852AC8EF049A}" srcOrd="2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86595-374F-4827-82D7-53DF7A9110CF}">
      <dsp:nvSpPr>
        <dsp:cNvPr id="0" name=""/>
        <dsp:cNvSpPr/>
      </dsp:nvSpPr>
      <dsp:spPr>
        <a:xfrm>
          <a:off x="0" y="29012"/>
          <a:ext cx="10927829" cy="123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There are four academically oriented general upper secondary programmes: </a:t>
          </a:r>
          <a:endParaRPr lang="en-US" sz="3100" kern="1200"/>
        </a:p>
      </dsp:txBody>
      <dsp:txXfrm>
        <a:off x="60199" y="89211"/>
        <a:ext cx="10807431" cy="1112781"/>
      </dsp:txXfrm>
    </dsp:sp>
    <dsp:sp modelId="{B890AFDE-AE4A-4135-9464-78EFE404B09A}">
      <dsp:nvSpPr>
        <dsp:cNvPr id="0" name=""/>
        <dsp:cNvSpPr/>
      </dsp:nvSpPr>
      <dsp:spPr>
        <a:xfrm>
          <a:off x="0" y="1262192"/>
          <a:ext cx="1092782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95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The 3-year Upper Secondary School Leaving Examination, Gymnasium (stx) 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The 3-year Higher Commercial Examination (hhx) 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The 3-year Higher Technical Examination (htx) 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The 2-year Higher Preparatory Examination (hf)</a:t>
          </a:r>
          <a:endParaRPr lang="en-US" sz="2400" kern="1200"/>
        </a:p>
      </dsp:txBody>
      <dsp:txXfrm>
        <a:off x="0" y="1262192"/>
        <a:ext cx="10927829" cy="1668420"/>
      </dsp:txXfrm>
    </dsp:sp>
    <dsp:sp modelId="{390EE61E-896A-4752-85C5-6DDDEF75BEB9}">
      <dsp:nvSpPr>
        <dsp:cNvPr id="0" name=""/>
        <dsp:cNvSpPr/>
      </dsp:nvSpPr>
      <dsp:spPr>
        <a:xfrm>
          <a:off x="0" y="2930612"/>
          <a:ext cx="10927829" cy="123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Naturally, the more academic you want be the harder school you should choose</a:t>
          </a:r>
        </a:p>
      </dsp:txBody>
      <dsp:txXfrm>
        <a:off x="60199" y="2990811"/>
        <a:ext cx="10807431" cy="111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9ED59-CEA3-4B3A-84E4-604BF0D1FC4A}">
      <dsp:nvSpPr>
        <dsp:cNvPr id="0" name=""/>
        <dsp:cNvSpPr/>
      </dsp:nvSpPr>
      <dsp:spPr>
        <a:xfrm>
          <a:off x="906286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Danish A*</a:t>
          </a:r>
          <a:endParaRPr lang="en-US" sz="1500" kern="1200"/>
        </a:p>
      </dsp:txBody>
      <dsp:txXfrm>
        <a:off x="906286" y="1804"/>
        <a:ext cx="1839874" cy="1103924"/>
      </dsp:txXfrm>
    </dsp:sp>
    <dsp:sp modelId="{F4CAB7A1-FC89-4EB0-89E3-6DFA1A3B5989}">
      <dsp:nvSpPr>
        <dsp:cNvPr id="0" name=""/>
        <dsp:cNvSpPr/>
      </dsp:nvSpPr>
      <dsp:spPr>
        <a:xfrm>
          <a:off x="2930147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English B</a:t>
          </a:r>
          <a:endParaRPr lang="en-US" sz="1500" kern="1200"/>
        </a:p>
      </dsp:txBody>
      <dsp:txXfrm>
        <a:off x="2930147" y="1804"/>
        <a:ext cx="1839874" cy="1103924"/>
      </dsp:txXfrm>
    </dsp:sp>
    <dsp:sp modelId="{32F44EEB-6BCF-4290-9389-7A3D6FB3E6FD}">
      <dsp:nvSpPr>
        <dsp:cNvPr id="0" name=""/>
        <dsp:cNvSpPr/>
      </dsp:nvSpPr>
      <dsp:spPr>
        <a:xfrm>
          <a:off x="4954009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Mathematics C</a:t>
          </a:r>
          <a:endParaRPr lang="en-US" sz="1500" kern="1200"/>
        </a:p>
      </dsp:txBody>
      <dsp:txXfrm>
        <a:off x="4954009" y="1804"/>
        <a:ext cx="1839874" cy="1103924"/>
      </dsp:txXfrm>
    </dsp:sp>
    <dsp:sp modelId="{A4F6922A-8622-475E-9CA6-81A253390D9A}">
      <dsp:nvSpPr>
        <dsp:cNvPr id="0" name=""/>
        <dsp:cNvSpPr/>
      </dsp:nvSpPr>
      <dsp:spPr>
        <a:xfrm>
          <a:off x="6977870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The Natural Science Group (Biology C, Geography C, Chemistry C)</a:t>
          </a:r>
          <a:endParaRPr lang="en-US" sz="1500" kern="1200"/>
        </a:p>
      </dsp:txBody>
      <dsp:txXfrm>
        <a:off x="6977870" y="1804"/>
        <a:ext cx="1839874" cy="1103924"/>
      </dsp:txXfrm>
    </dsp:sp>
    <dsp:sp modelId="{B9540187-4EDE-440F-8DD8-5803DA18B6A4}">
      <dsp:nvSpPr>
        <dsp:cNvPr id="0" name=""/>
        <dsp:cNvSpPr/>
      </dsp:nvSpPr>
      <dsp:spPr>
        <a:xfrm>
          <a:off x="906286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The Humanities and Social Science Group (History B, Social Science C, Religion C)</a:t>
          </a:r>
          <a:endParaRPr lang="en-US" sz="1500" kern="1200"/>
        </a:p>
      </dsp:txBody>
      <dsp:txXfrm>
        <a:off x="906286" y="1289716"/>
        <a:ext cx="1839874" cy="1103924"/>
      </dsp:txXfrm>
    </dsp:sp>
    <dsp:sp modelId="{CEF42D4F-D9B2-490F-860E-C17CEE23D43B}">
      <dsp:nvSpPr>
        <dsp:cNvPr id="0" name=""/>
        <dsp:cNvSpPr/>
      </dsp:nvSpPr>
      <dsp:spPr>
        <a:xfrm>
          <a:off x="2930147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A choice of either physical education C or an artistic subject C</a:t>
          </a:r>
          <a:endParaRPr lang="en-US" sz="1500" kern="1200"/>
        </a:p>
      </dsp:txBody>
      <dsp:txXfrm>
        <a:off x="2930147" y="1289716"/>
        <a:ext cx="1839874" cy="1103924"/>
      </dsp:txXfrm>
    </dsp:sp>
    <dsp:sp modelId="{B03F7F28-04FD-415D-B4B2-85A91775BB9B}">
      <dsp:nvSpPr>
        <dsp:cNvPr id="0" name=""/>
        <dsp:cNvSpPr/>
      </dsp:nvSpPr>
      <dsp:spPr>
        <a:xfrm>
          <a:off x="4954009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A choice of one set of interrelated subjects oriented to a profession</a:t>
          </a:r>
          <a:endParaRPr lang="en-US" sz="1500" kern="1200"/>
        </a:p>
      </dsp:txBody>
      <dsp:txXfrm>
        <a:off x="4954009" y="1289716"/>
        <a:ext cx="1839874" cy="1103924"/>
      </dsp:txXfrm>
    </dsp:sp>
    <dsp:sp modelId="{2D9F339D-F7B5-473F-B3CC-E8ED01FE2B99}">
      <dsp:nvSpPr>
        <dsp:cNvPr id="0" name=""/>
        <dsp:cNvSpPr/>
      </dsp:nvSpPr>
      <dsp:spPr>
        <a:xfrm>
          <a:off x="6977870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A practical project every semester</a:t>
          </a:r>
          <a:endParaRPr lang="en-US" sz="1500" kern="1200"/>
        </a:p>
      </dsp:txBody>
      <dsp:txXfrm>
        <a:off x="6977870" y="1289716"/>
        <a:ext cx="1839874" cy="1103924"/>
      </dsp:txXfrm>
    </dsp:sp>
    <dsp:sp modelId="{E3ED391C-270B-4AD5-92E9-F392A16874F2}">
      <dsp:nvSpPr>
        <dsp:cNvPr id="0" name=""/>
        <dsp:cNvSpPr/>
      </dsp:nvSpPr>
      <dsp:spPr>
        <a:xfrm>
          <a:off x="2930147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A major written assignment in the 4th semester</a:t>
          </a:r>
          <a:endParaRPr lang="en-US" sz="1500" kern="1200"/>
        </a:p>
      </dsp:txBody>
      <dsp:txXfrm>
        <a:off x="2930147" y="2577628"/>
        <a:ext cx="1839874" cy="1103924"/>
      </dsp:txXfrm>
    </dsp:sp>
    <dsp:sp modelId="{943C6F2E-618F-4933-B782-E8721A491415}">
      <dsp:nvSpPr>
        <dsp:cNvPr id="0" name=""/>
        <dsp:cNvSpPr/>
      </dsp:nvSpPr>
      <dsp:spPr>
        <a:xfrm>
          <a:off x="4954009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One or more electives</a:t>
          </a:r>
          <a:endParaRPr lang="en-US" sz="1500" kern="1200"/>
        </a:p>
      </dsp:txBody>
      <dsp:txXfrm>
        <a:off x="4954009" y="2577628"/>
        <a:ext cx="1839874" cy="1103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D3B00-91E1-45C1-8C2C-60908D4600DF}">
      <dsp:nvSpPr>
        <dsp:cNvPr id="0" name=""/>
        <dsp:cNvSpPr/>
      </dsp:nvSpPr>
      <dsp:spPr>
        <a:xfrm>
          <a:off x="961120" y="2079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Danish A</a:t>
          </a:r>
          <a:endParaRPr lang="en-US" sz="1300" kern="1200"/>
        </a:p>
      </dsp:txBody>
      <dsp:txXfrm>
        <a:off x="961120" y="2079"/>
        <a:ext cx="2094322" cy="1256593"/>
      </dsp:txXfrm>
    </dsp:sp>
    <dsp:sp modelId="{DE7D96DA-200A-483E-8778-1199F5D3E4C1}">
      <dsp:nvSpPr>
        <dsp:cNvPr id="0" name=""/>
        <dsp:cNvSpPr/>
      </dsp:nvSpPr>
      <dsp:spPr>
        <a:xfrm>
          <a:off x="3264875" y="2079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English A</a:t>
          </a:r>
          <a:endParaRPr lang="en-US" sz="1300" kern="1200"/>
        </a:p>
      </dsp:txBody>
      <dsp:txXfrm>
        <a:off x="3264875" y="2079"/>
        <a:ext cx="2094322" cy="1256593"/>
      </dsp:txXfrm>
    </dsp:sp>
    <dsp:sp modelId="{D02170E2-3B13-431F-908A-8503C569D8F9}">
      <dsp:nvSpPr>
        <dsp:cNvPr id="0" name=""/>
        <dsp:cNvSpPr/>
      </dsp:nvSpPr>
      <dsp:spPr>
        <a:xfrm>
          <a:off x="5568630" y="2079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2nd foreign language B or A (French, German or Spanish advanced B or beginner A, Italian beginner A, Russian beginner A, Chinese beginner A)</a:t>
          </a:r>
          <a:endParaRPr lang="en-US" sz="1300" kern="1200"/>
        </a:p>
      </dsp:txBody>
      <dsp:txXfrm>
        <a:off x="5568630" y="2079"/>
        <a:ext cx="2094322" cy="1256593"/>
      </dsp:txXfrm>
    </dsp:sp>
    <dsp:sp modelId="{CF47105F-2BB6-44A4-A5EB-3DFDE6186B55}">
      <dsp:nvSpPr>
        <dsp:cNvPr id="0" name=""/>
        <dsp:cNvSpPr/>
      </dsp:nvSpPr>
      <dsp:spPr>
        <a:xfrm>
          <a:off x="7872385" y="2079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Business economics B</a:t>
          </a:r>
          <a:endParaRPr lang="en-US" sz="1300" kern="1200"/>
        </a:p>
      </dsp:txBody>
      <dsp:txXfrm>
        <a:off x="7872385" y="2079"/>
        <a:ext cx="2094322" cy="1256593"/>
      </dsp:txXfrm>
    </dsp:sp>
    <dsp:sp modelId="{8E6A5F7B-35A2-49B0-9865-E6960E1EEC9F}">
      <dsp:nvSpPr>
        <dsp:cNvPr id="0" name=""/>
        <dsp:cNvSpPr/>
      </dsp:nvSpPr>
      <dsp:spPr>
        <a:xfrm>
          <a:off x="961120" y="1468105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Marketing B</a:t>
          </a:r>
          <a:endParaRPr lang="en-US" sz="1300" kern="1200"/>
        </a:p>
      </dsp:txBody>
      <dsp:txXfrm>
        <a:off x="961120" y="1468105"/>
        <a:ext cx="2094322" cy="1256593"/>
      </dsp:txXfrm>
    </dsp:sp>
    <dsp:sp modelId="{3772F402-9720-4B20-BC1E-CBF6CCE3BA13}">
      <dsp:nvSpPr>
        <dsp:cNvPr id="0" name=""/>
        <dsp:cNvSpPr/>
      </dsp:nvSpPr>
      <dsp:spPr>
        <a:xfrm>
          <a:off x="3264875" y="1468105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International economics B</a:t>
          </a:r>
          <a:endParaRPr lang="en-US" sz="1300" kern="1200"/>
        </a:p>
      </dsp:txBody>
      <dsp:txXfrm>
        <a:off x="3264875" y="1468105"/>
        <a:ext cx="2094322" cy="1256593"/>
      </dsp:txXfrm>
    </dsp:sp>
    <dsp:sp modelId="{D3EA1906-73F4-4623-9942-632C99850014}">
      <dsp:nvSpPr>
        <dsp:cNvPr id="0" name=""/>
        <dsp:cNvSpPr/>
      </dsp:nvSpPr>
      <dsp:spPr>
        <a:xfrm>
          <a:off x="5568630" y="1468105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Contemporary history B</a:t>
          </a:r>
          <a:endParaRPr lang="en-US" sz="1300" kern="1200"/>
        </a:p>
      </dsp:txBody>
      <dsp:txXfrm>
        <a:off x="5568630" y="1468105"/>
        <a:ext cx="2094322" cy="1256593"/>
      </dsp:txXfrm>
    </dsp:sp>
    <dsp:sp modelId="{2B001BE6-5CC5-46E1-9983-DF63F945A30D}">
      <dsp:nvSpPr>
        <dsp:cNvPr id="0" name=""/>
        <dsp:cNvSpPr/>
      </dsp:nvSpPr>
      <dsp:spPr>
        <a:xfrm>
          <a:off x="7872385" y="1468105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Mathematics B (C-level if the student has 3 foreign languages or more)</a:t>
          </a:r>
          <a:endParaRPr lang="en-US" sz="1300" kern="1200"/>
        </a:p>
      </dsp:txBody>
      <dsp:txXfrm>
        <a:off x="7872385" y="1468105"/>
        <a:ext cx="2094322" cy="1256593"/>
      </dsp:txXfrm>
    </dsp:sp>
    <dsp:sp modelId="{6410654F-0604-412E-B73F-791A7D5F8EC0}">
      <dsp:nvSpPr>
        <dsp:cNvPr id="0" name=""/>
        <dsp:cNvSpPr/>
      </dsp:nvSpPr>
      <dsp:spPr>
        <a:xfrm>
          <a:off x="3264875" y="2934131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Commercial law C</a:t>
          </a:r>
          <a:endParaRPr lang="en-US" sz="1300" kern="1200"/>
        </a:p>
      </dsp:txBody>
      <dsp:txXfrm>
        <a:off x="3264875" y="2934131"/>
        <a:ext cx="2094322" cy="1256593"/>
      </dsp:txXfrm>
    </dsp:sp>
    <dsp:sp modelId="{CC35AC6D-DE86-402B-B950-484AE69598FB}">
      <dsp:nvSpPr>
        <dsp:cNvPr id="0" name=""/>
        <dsp:cNvSpPr/>
      </dsp:nvSpPr>
      <dsp:spPr>
        <a:xfrm>
          <a:off x="5568630" y="2934131"/>
          <a:ext cx="2094322" cy="125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300" kern="1200"/>
            <a:t>Social Sciences C</a:t>
          </a:r>
          <a:endParaRPr lang="en-US" sz="1300" kern="1200"/>
        </a:p>
      </dsp:txBody>
      <dsp:txXfrm>
        <a:off x="5568630" y="2934131"/>
        <a:ext cx="2094322" cy="1256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62E4E-527E-468F-9444-CA7E14CBDD4F}">
      <dsp:nvSpPr>
        <dsp:cNvPr id="0" name=""/>
        <dsp:cNvSpPr/>
      </dsp:nvSpPr>
      <dsp:spPr>
        <a:xfrm>
          <a:off x="906286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Danish A</a:t>
          </a:r>
          <a:endParaRPr lang="en-US" sz="1200" kern="1200"/>
        </a:p>
      </dsp:txBody>
      <dsp:txXfrm>
        <a:off x="906286" y="1804"/>
        <a:ext cx="1839874" cy="1103924"/>
      </dsp:txXfrm>
    </dsp:sp>
    <dsp:sp modelId="{035DC64E-B61D-4696-B35C-57ECEBF9517E}">
      <dsp:nvSpPr>
        <dsp:cNvPr id="0" name=""/>
        <dsp:cNvSpPr/>
      </dsp:nvSpPr>
      <dsp:spPr>
        <a:xfrm>
          <a:off x="2930147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English B</a:t>
          </a:r>
          <a:endParaRPr lang="en-US" sz="1200" kern="1200"/>
        </a:p>
      </dsp:txBody>
      <dsp:txXfrm>
        <a:off x="2930147" y="1804"/>
        <a:ext cx="1839874" cy="1103924"/>
      </dsp:txXfrm>
    </dsp:sp>
    <dsp:sp modelId="{0F68BF8E-D867-489A-A4A5-87E2F9FF3775}">
      <dsp:nvSpPr>
        <dsp:cNvPr id="0" name=""/>
        <dsp:cNvSpPr/>
      </dsp:nvSpPr>
      <dsp:spPr>
        <a:xfrm>
          <a:off x="4954009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2nd foreign language B or A (French, German or Spanish advanced B or beginner A, Italian beginner A, Russian beginner A, Chinese beginner A) </a:t>
          </a:r>
          <a:endParaRPr lang="en-US" sz="1200" kern="1200"/>
        </a:p>
      </dsp:txBody>
      <dsp:txXfrm>
        <a:off x="4954009" y="1804"/>
        <a:ext cx="1839874" cy="1103924"/>
      </dsp:txXfrm>
    </dsp:sp>
    <dsp:sp modelId="{5E533E9A-5136-454C-A2C2-49C454436549}">
      <dsp:nvSpPr>
        <dsp:cNvPr id="0" name=""/>
        <dsp:cNvSpPr/>
      </dsp:nvSpPr>
      <dsp:spPr>
        <a:xfrm>
          <a:off x="6977870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History A</a:t>
          </a:r>
          <a:endParaRPr lang="en-US" sz="1200" kern="1200"/>
        </a:p>
      </dsp:txBody>
      <dsp:txXfrm>
        <a:off x="6977870" y="1804"/>
        <a:ext cx="1839874" cy="1103924"/>
      </dsp:txXfrm>
    </dsp:sp>
    <dsp:sp modelId="{C3938F17-D57E-47CB-96A5-E7E1E4986F02}">
      <dsp:nvSpPr>
        <dsp:cNvPr id="0" name=""/>
        <dsp:cNvSpPr/>
      </dsp:nvSpPr>
      <dsp:spPr>
        <a:xfrm>
          <a:off x="906286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Classical studies C</a:t>
          </a:r>
          <a:endParaRPr lang="en-US" sz="1200" kern="1200"/>
        </a:p>
      </dsp:txBody>
      <dsp:txXfrm>
        <a:off x="906286" y="1289716"/>
        <a:ext cx="1839874" cy="1103924"/>
      </dsp:txXfrm>
    </dsp:sp>
    <dsp:sp modelId="{1FAF9845-0AC0-4681-96E2-1A6E1E512DAE}">
      <dsp:nvSpPr>
        <dsp:cNvPr id="0" name=""/>
        <dsp:cNvSpPr/>
      </dsp:nvSpPr>
      <dsp:spPr>
        <a:xfrm>
          <a:off x="2930147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Physics C</a:t>
          </a:r>
          <a:endParaRPr lang="en-US" sz="1200" kern="1200"/>
        </a:p>
      </dsp:txBody>
      <dsp:txXfrm>
        <a:off x="2930147" y="1289716"/>
        <a:ext cx="1839874" cy="1103924"/>
      </dsp:txXfrm>
    </dsp:sp>
    <dsp:sp modelId="{2E66BECF-539E-4623-ACC5-D30AE0C6E8EC}">
      <dsp:nvSpPr>
        <dsp:cNvPr id="0" name=""/>
        <dsp:cNvSpPr/>
      </dsp:nvSpPr>
      <dsp:spPr>
        <a:xfrm>
          <a:off x="4954009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Physical education (PE) C</a:t>
          </a:r>
          <a:endParaRPr lang="en-US" sz="1200" kern="1200"/>
        </a:p>
      </dsp:txBody>
      <dsp:txXfrm>
        <a:off x="4954009" y="1289716"/>
        <a:ext cx="1839874" cy="1103924"/>
      </dsp:txXfrm>
    </dsp:sp>
    <dsp:sp modelId="{727A2CE6-D434-48E0-8D03-72053C29E2B1}">
      <dsp:nvSpPr>
        <dsp:cNvPr id="0" name=""/>
        <dsp:cNvSpPr/>
      </dsp:nvSpPr>
      <dsp:spPr>
        <a:xfrm>
          <a:off x="6977870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Artistic subject C (either visual arts, drama, media studies or music)</a:t>
          </a:r>
          <a:endParaRPr lang="en-US" sz="1200" kern="1200"/>
        </a:p>
      </dsp:txBody>
      <dsp:txXfrm>
        <a:off x="6977870" y="1289716"/>
        <a:ext cx="1839874" cy="1103924"/>
      </dsp:txXfrm>
    </dsp:sp>
    <dsp:sp modelId="{E5EDD6EA-6F5E-4B45-A00B-9B6827700AA6}">
      <dsp:nvSpPr>
        <dsp:cNvPr id="0" name=""/>
        <dsp:cNvSpPr/>
      </dsp:nvSpPr>
      <dsp:spPr>
        <a:xfrm>
          <a:off x="906286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Mathematics B (C-level if the student has 3 foreign languages or more)</a:t>
          </a:r>
          <a:endParaRPr lang="en-US" sz="1200" kern="1200"/>
        </a:p>
      </dsp:txBody>
      <dsp:txXfrm>
        <a:off x="906286" y="2577628"/>
        <a:ext cx="1839874" cy="1103924"/>
      </dsp:txXfrm>
    </dsp:sp>
    <dsp:sp modelId="{D62A842A-5D08-48A4-8DB9-1DC921A94CF5}">
      <dsp:nvSpPr>
        <dsp:cNvPr id="0" name=""/>
        <dsp:cNvSpPr/>
      </dsp:nvSpPr>
      <dsp:spPr>
        <a:xfrm>
          <a:off x="2930147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Religion C</a:t>
          </a:r>
          <a:endParaRPr lang="en-US" sz="1200" kern="1200"/>
        </a:p>
      </dsp:txBody>
      <dsp:txXfrm>
        <a:off x="2930147" y="2577628"/>
        <a:ext cx="1839874" cy="1103924"/>
      </dsp:txXfrm>
    </dsp:sp>
    <dsp:sp modelId="{6FE4D648-BEEC-469E-A29E-3E233A917CA7}">
      <dsp:nvSpPr>
        <dsp:cNvPr id="0" name=""/>
        <dsp:cNvSpPr/>
      </dsp:nvSpPr>
      <dsp:spPr>
        <a:xfrm>
          <a:off x="4954009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Social sciences C</a:t>
          </a:r>
          <a:endParaRPr lang="en-US" sz="1200" kern="1200"/>
        </a:p>
      </dsp:txBody>
      <dsp:txXfrm>
        <a:off x="4954009" y="2577628"/>
        <a:ext cx="1839874" cy="1103924"/>
      </dsp:txXfrm>
    </dsp:sp>
    <dsp:sp modelId="{ABD0D5EF-B0C9-40AD-A261-9494E5D32898}">
      <dsp:nvSpPr>
        <dsp:cNvPr id="0" name=""/>
        <dsp:cNvSpPr/>
      </dsp:nvSpPr>
      <dsp:spPr>
        <a:xfrm>
          <a:off x="6977870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200" kern="1200"/>
            <a:t>At least two of the subjects biology, chemistry or natural geography at C-level. </a:t>
          </a:r>
          <a:endParaRPr lang="en-US" sz="1200" kern="1200"/>
        </a:p>
      </dsp:txBody>
      <dsp:txXfrm>
        <a:off x="6977870" y="2577628"/>
        <a:ext cx="1839874" cy="11039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D93E2-D442-415F-8F78-0B811A0A0B26}">
      <dsp:nvSpPr>
        <dsp:cNvPr id="0" name=""/>
        <dsp:cNvSpPr/>
      </dsp:nvSpPr>
      <dsp:spPr>
        <a:xfrm>
          <a:off x="906286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Danish A</a:t>
          </a:r>
          <a:endParaRPr lang="en-US" sz="1700" kern="1200"/>
        </a:p>
      </dsp:txBody>
      <dsp:txXfrm>
        <a:off x="906286" y="1804"/>
        <a:ext cx="1839874" cy="1103924"/>
      </dsp:txXfrm>
    </dsp:sp>
    <dsp:sp modelId="{26B60D44-C4AD-41CA-903D-FD1D55C62E10}">
      <dsp:nvSpPr>
        <dsp:cNvPr id="0" name=""/>
        <dsp:cNvSpPr/>
      </dsp:nvSpPr>
      <dsp:spPr>
        <a:xfrm>
          <a:off x="2930147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Technical Sciences A </a:t>
          </a:r>
          <a:endParaRPr lang="en-US" sz="1700" kern="1200"/>
        </a:p>
      </dsp:txBody>
      <dsp:txXfrm>
        <a:off x="2930147" y="1804"/>
        <a:ext cx="1839874" cy="1103924"/>
      </dsp:txXfrm>
    </dsp:sp>
    <dsp:sp modelId="{AD98FAD6-F1BD-405F-B3EE-190199694D5A}">
      <dsp:nvSpPr>
        <dsp:cNvPr id="0" name=""/>
        <dsp:cNvSpPr/>
      </dsp:nvSpPr>
      <dsp:spPr>
        <a:xfrm>
          <a:off x="4954009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English B</a:t>
          </a:r>
          <a:endParaRPr lang="en-US" sz="1700" kern="1200"/>
        </a:p>
      </dsp:txBody>
      <dsp:txXfrm>
        <a:off x="4954009" y="1804"/>
        <a:ext cx="1839874" cy="1103924"/>
      </dsp:txXfrm>
    </dsp:sp>
    <dsp:sp modelId="{A72C2E5B-583C-44CB-B0D9-0CE047C61C2A}">
      <dsp:nvSpPr>
        <dsp:cNvPr id="0" name=""/>
        <dsp:cNvSpPr/>
      </dsp:nvSpPr>
      <dsp:spPr>
        <a:xfrm>
          <a:off x="6977870" y="1804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Physics B</a:t>
          </a:r>
          <a:endParaRPr lang="en-US" sz="1700" kern="1200"/>
        </a:p>
      </dsp:txBody>
      <dsp:txXfrm>
        <a:off x="6977870" y="1804"/>
        <a:ext cx="1839874" cy="1103924"/>
      </dsp:txXfrm>
    </dsp:sp>
    <dsp:sp modelId="{8B356791-F12B-44D5-B32F-E8BF15EB9D60}">
      <dsp:nvSpPr>
        <dsp:cNvPr id="0" name=""/>
        <dsp:cNvSpPr/>
      </dsp:nvSpPr>
      <dsp:spPr>
        <a:xfrm>
          <a:off x="906286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Chemistry B</a:t>
          </a:r>
          <a:endParaRPr lang="en-US" sz="1700" kern="1200"/>
        </a:p>
      </dsp:txBody>
      <dsp:txXfrm>
        <a:off x="906286" y="1289716"/>
        <a:ext cx="1839874" cy="1103924"/>
      </dsp:txXfrm>
    </dsp:sp>
    <dsp:sp modelId="{C32071DD-E5E0-4AF3-9700-9B35E92C6591}">
      <dsp:nvSpPr>
        <dsp:cNvPr id="0" name=""/>
        <dsp:cNvSpPr/>
      </dsp:nvSpPr>
      <dsp:spPr>
        <a:xfrm>
          <a:off x="2930147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Mathematics B</a:t>
          </a:r>
          <a:endParaRPr lang="en-US" sz="1700" kern="1200"/>
        </a:p>
      </dsp:txBody>
      <dsp:txXfrm>
        <a:off x="2930147" y="1289716"/>
        <a:ext cx="1839874" cy="1103924"/>
      </dsp:txXfrm>
    </dsp:sp>
    <dsp:sp modelId="{2D6D698D-60F4-47C2-8034-DA9D9E529930}">
      <dsp:nvSpPr>
        <dsp:cNvPr id="0" name=""/>
        <dsp:cNvSpPr/>
      </dsp:nvSpPr>
      <dsp:spPr>
        <a:xfrm>
          <a:off x="4954009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Technology B</a:t>
          </a:r>
          <a:endParaRPr lang="en-US" sz="1700" kern="1200"/>
        </a:p>
      </dsp:txBody>
      <dsp:txXfrm>
        <a:off x="4954009" y="1289716"/>
        <a:ext cx="1839874" cy="1103924"/>
      </dsp:txXfrm>
    </dsp:sp>
    <dsp:sp modelId="{95824FD5-D921-4A54-9B21-F12E811F77B0}">
      <dsp:nvSpPr>
        <dsp:cNvPr id="0" name=""/>
        <dsp:cNvSpPr/>
      </dsp:nvSpPr>
      <dsp:spPr>
        <a:xfrm>
          <a:off x="6977870" y="1289716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History of Ideas B</a:t>
          </a:r>
          <a:endParaRPr lang="en-US" sz="1700" kern="1200"/>
        </a:p>
      </dsp:txBody>
      <dsp:txXfrm>
        <a:off x="6977870" y="1289716"/>
        <a:ext cx="1839874" cy="1103924"/>
      </dsp:txXfrm>
    </dsp:sp>
    <dsp:sp modelId="{C173C563-BC40-470B-852A-DBE40F691681}">
      <dsp:nvSpPr>
        <dsp:cNvPr id="0" name=""/>
        <dsp:cNvSpPr/>
      </dsp:nvSpPr>
      <dsp:spPr>
        <a:xfrm>
          <a:off x="1918217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Biology C</a:t>
          </a:r>
          <a:endParaRPr lang="en-US" sz="1700" kern="1200"/>
        </a:p>
      </dsp:txBody>
      <dsp:txXfrm>
        <a:off x="1918217" y="2577628"/>
        <a:ext cx="1839874" cy="1103924"/>
      </dsp:txXfrm>
    </dsp:sp>
    <dsp:sp modelId="{C7935B65-1C94-46E7-B57A-9B261B659DE8}">
      <dsp:nvSpPr>
        <dsp:cNvPr id="0" name=""/>
        <dsp:cNvSpPr/>
      </dsp:nvSpPr>
      <dsp:spPr>
        <a:xfrm>
          <a:off x="3942078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Communication/IT or Informatics C</a:t>
          </a:r>
          <a:endParaRPr lang="en-US" sz="1700" kern="1200"/>
        </a:p>
      </dsp:txBody>
      <dsp:txXfrm>
        <a:off x="3942078" y="2577628"/>
        <a:ext cx="1839874" cy="1103924"/>
      </dsp:txXfrm>
    </dsp:sp>
    <dsp:sp modelId="{52CA057D-10A2-408E-80DF-852AC8EF049A}">
      <dsp:nvSpPr>
        <dsp:cNvPr id="0" name=""/>
        <dsp:cNvSpPr/>
      </dsp:nvSpPr>
      <dsp:spPr>
        <a:xfrm>
          <a:off x="5965939" y="2577628"/>
          <a:ext cx="1839874" cy="1103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Social Sciences C</a:t>
          </a:r>
          <a:endParaRPr lang="en-US" sz="1700" kern="1200"/>
        </a:p>
      </dsp:txBody>
      <dsp:txXfrm>
        <a:off x="5965939" y="2577628"/>
        <a:ext cx="1839874" cy="1103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pPr/>
              <a:t>17. 12. 2021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national-policies/eurydice/content/denmark_en" TargetMode="External"/><Relationship Id="rId2" Type="http://schemas.openxmlformats.org/officeDocument/2006/relationships/hyperlink" Target="https://ufm.dk/en/education/the-danish-education-syst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/Users/pinak/Downloads/the_danish_education_system_pdfa.pdf" TargetMode="External"/><Relationship Id="rId4" Type="http://schemas.openxmlformats.org/officeDocument/2006/relationships/hyperlink" Target="https://denmark.dk/society-and-business/lifelong-educ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!!BGRectangle">
            <a:extLst>
              <a:ext uri="{FF2B5EF4-FFF2-40B4-BE49-F238E27FC236}">
                <a16:creationId xmlns:a16="http://schemas.microsoft.com/office/drawing/2014/main" xmlns="" id="{89C1B8B3-9FDD-4D8C-9C4D-2FD7CFA2F8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618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20EB187-900F-4AF5-813B-101456D9FD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Neat empty education desk">
            <a:extLst>
              <a:ext uri="{FF2B5EF4-FFF2-40B4-BE49-F238E27FC236}">
                <a16:creationId xmlns:a16="http://schemas.microsoft.com/office/drawing/2014/main" xmlns="" id="{F48A8F45-9561-4CB8-A7F5-8A9CD0822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C7AA63-28F6-4A3F-997D-C85FEAA1F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7480" y="1200152"/>
            <a:ext cx="6897171" cy="4457696"/>
          </a:xfrm>
        </p:spPr>
        <p:txBody>
          <a:bodyPr anchor="ctr">
            <a:normAutofit/>
          </a:bodyPr>
          <a:lstStyle/>
          <a:p>
            <a:pPr algn="r"/>
            <a:r>
              <a:rPr lang="en-GB" sz="8000" b="1">
                <a:solidFill>
                  <a:srgbClr val="FFFFFF"/>
                </a:solidFill>
              </a:rPr>
              <a:t>The Danish education system</a:t>
            </a:r>
            <a:endParaRPr lang="en-GB" sz="8000" b="1">
              <a:solidFill>
                <a:srgbClr val="FFFFFF"/>
              </a:solidFill>
              <a:cs typeface="Calibri Light"/>
            </a:endParaRPr>
          </a:p>
          <a:p>
            <a:pPr algn="r"/>
            <a:endParaRPr lang="sk-SK" sz="80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CC3FFBC-9348-4EF9-A75E-49055CD39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5502" y="1200152"/>
            <a:ext cx="2816535" cy="4457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sk-SK" sz="2800">
                <a:solidFill>
                  <a:srgbClr val="FFFFFF"/>
                </a:solidFill>
                <a:cs typeface="Calibri"/>
              </a:rPr>
              <a:t>Michal Libant &amp; Jakub Piňák</a:t>
            </a:r>
            <a:endParaRPr lang="sk-SK" sz="2800">
              <a:solidFill>
                <a:srgbClr val="FFFFFF"/>
              </a:solidFill>
            </a:endParaRPr>
          </a:p>
        </p:txBody>
      </p:sp>
      <p:sp>
        <p:nvSpPr>
          <p:cNvPr id="18" name="!!Line">
            <a:extLst>
              <a:ext uri="{FF2B5EF4-FFF2-40B4-BE49-F238E27FC236}">
                <a16:creationId xmlns:a16="http://schemas.microsoft.com/office/drawing/2014/main" xmlns="" id="{93A9CEA1-EFF3-40F6-AB36-E232925E7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04632" y="2286000"/>
            <a:ext cx="27432" cy="22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xmlns="" id="{690B8B93-5598-4365-947E-413CC3F77B1A}"/>
              </a:ext>
            </a:extLst>
          </p:cNvPr>
          <p:cNvSpPr txBox="1"/>
          <p:nvPr/>
        </p:nvSpPr>
        <p:spPr>
          <a:xfrm>
            <a:off x="8520024" y="6190891"/>
            <a:ext cx="985999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600" b="1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38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4FA3FE-6734-4840-BA1B-AD0E4852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sk-SK" sz="4000">
                <a:solidFill>
                  <a:srgbClr val="FFFFFF"/>
                </a:solidFill>
                <a:cs typeface="Calibri Light"/>
              </a:rPr>
              <a:t>Source: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B60CFC5-60C4-4B56-89A3-C889B0265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2000">
                <a:ea typeface="+mn-lt"/>
                <a:cs typeface="+mn-lt"/>
                <a:hlinkClick r:id="rId2"/>
              </a:rPr>
              <a:t>https://ufm.dk/en/education/the-danish-education-system</a:t>
            </a:r>
            <a:endParaRPr lang="sk-SK" sz="2000">
              <a:ea typeface="+mn-lt"/>
              <a:cs typeface="+mn-lt"/>
            </a:endParaRPr>
          </a:p>
          <a:p>
            <a:r>
              <a:rPr lang="sk-SK" sz="2000">
                <a:ea typeface="+mn-lt"/>
                <a:cs typeface="+mn-lt"/>
                <a:hlinkClick r:id="rId3"/>
              </a:rPr>
              <a:t>https://eacea.ec.europa.eu/national-policies/eurydice/content/denmark_en</a:t>
            </a:r>
            <a:endParaRPr lang="sk-SK" sz="2000">
              <a:cs typeface="Calibri"/>
            </a:endParaRPr>
          </a:p>
          <a:p>
            <a:r>
              <a:rPr lang="sk-SK" sz="2000">
                <a:ea typeface="+mn-lt"/>
                <a:cs typeface="+mn-lt"/>
                <a:hlinkClick r:id="rId4"/>
              </a:rPr>
              <a:t>https://denmark.dk/society-and-business/lifelong-education</a:t>
            </a:r>
          </a:p>
          <a:p>
            <a:r>
              <a:rPr lang="sk-SK" sz="2000">
                <a:ea typeface="+mn-lt"/>
                <a:cs typeface="+mn-lt"/>
                <a:hlinkClick r:id="rId5"/>
              </a:rPr>
              <a:t>the_danish_education_system_pdfa.pdf</a:t>
            </a:r>
          </a:p>
          <a:p>
            <a:endParaRPr lang="sk-SK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06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666386-42DB-4FC7-BE41-8D9C34FE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ea typeface="+mj-lt"/>
                <a:cs typeface="+mj-lt"/>
              </a:rPr>
              <a:t>General upper secondary education programmes</a:t>
            </a:r>
            <a:endParaRPr lang="en-US" sz="37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xmlns="" id="{BF9B5C20-426B-42AA-A7FE-678703FCE0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124013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493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ACED38-DC5A-43A2-B148-16661CDD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Subjects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C6BDFFB-ED99-4CA0-8CE2-F23CCE96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>
                <a:ea typeface="+mn-lt"/>
                <a:cs typeface="+mn-lt"/>
              </a:rPr>
              <a:t>All education programmes have compulsory subjects and electives subjects. </a:t>
            </a:r>
          </a:p>
          <a:p>
            <a:r>
              <a:rPr lang="en-GB">
                <a:ea typeface="+mn-lt"/>
                <a:cs typeface="+mn-lt"/>
              </a:rPr>
              <a:t>STX, HHX and HTX each have different academic profiles that are reflected in the specialised study programmes consisting of several specialised study subjects. </a:t>
            </a:r>
            <a:endParaRPr lang="en-GB">
              <a:cs typeface="Calibri"/>
            </a:endParaRPr>
          </a:p>
          <a:p>
            <a:r>
              <a:rPr lang="en-GB">
                <a:ea typeface="+mn-lt"/>
                <a:cs typeface="+mn-lt"/>
              </a:rPr>
              <a:t>The subjects the students follow provides them with specific qualifications.</a:t>
            </a:r>
            <a:endParaRPr lang="en-GB">
              <a:cs typeface="Calibri"/>
            </a:endParaRPr>
          </a:p>
          <a:p>
            <a:r>
              <a:rPr lang="en-GB">
                <a:cs typeface="Calibri"/>
              </a:rPr>
              <a:t>Of course, </a:t>
            </a:r>
            <a:r>
              <a:rPr lang="en-GB">
                <a:ea typeface="+mn-lt"/>
                <a:cs typeface="+mn-lt"/>
              </a:rPr>
              <a:t>students are taught in Danish.</a:t>
            </a:r>
          </a:p>
        </p:txBody>
      </p:sp>
    </p:spTree>
    <p:extLst>
      <p:ext uri="{BB962C8B-B14F-4D97-AF65-F5344CB8AC3E}">
        <p14:creationId xmlns:p14="http://schemas.microsoft.com/office/powerpoint/2010/main" xmlns="" val="268692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17CE0A-6451-4BCE-8BC3-FCAAFB57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Number of hours in schedule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ACE57EC-0702-4BF1-AFB1-3021D74E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222A35"/>
                </a:solidFill>
                <a:ea typeface="+mn-lt"/>
                <a:cs typeface="+mn-lt"/>
              </a:rPr>
              <a:t>Subjects in general upper secondary education programmees are taught at three different levels depending on the hours that are allotted to the subject. </a:t>
            </a:r>
            <a:endParaRPr lang="en-US" sz="2000">
              <a:solidFill>
                <a:srgbClr val="222A35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>
                <a:solidFill>
                  <a:srgbClr val="222A35"/>
                </a:solidFill>
                <a:ea typeface="+mn-lt"/>
                <a:cs typeface="+mn-lt"/>
              </a:rPr>
              <a:t>The levels range from A, B and/or C. </a:t>
            </a:r>
            <a:endParaRPr lang="en-US" sz="2000">
              <a:solidFill>
                <a:srgbClr val="222A35"/>
              </a:solidFill>
              <a:cs typeface="Calibri" panose="020F0502020204030204"/>
            </a:endParaRPr>
          </a:p>
          <a:p>
            <a:r>
              <a:rPr lang="en-US" sz="2000">
                <a:solidFill>
                  <a:srgbClr val="222A35"/>
                </a:solidFill>
                <a:ea typeface="+mn-lt"/>
                <a:cs typeface="+mn-lt"/>
              </a:rPr>
              <a:t>C-level subjects are allotted 75 hours</a:t>
            </a:r>
          </a:p>
          <a:p>
            <a:r>
              <a:rPr lang="en-US" sz="2000">
                <a:solidFill>
                  <a:srgbClr val="222A35"/>
                </a:solidFill>
                <a:ea typeface="+mn-lt"/>
                <a:cs typeface="+mn-lt"/>
              </a:rPr>
              <a:t>B-level subjects are allotted 200 hours  </a:t>
            </a:r>
          </a:p>
          <a:p>
            <a:r>
              <a:rPr lang="en-US" sz="2000">
                <a:solidFill>
                  <a:srgbClr val="222A35"/>
                </a:solidFill>
                <a:ea typeface="+mn-lt"/>
                <a:cs typeface="+mn-lt"/>
              </a:rPr>
              <a:t>A-level subjects are allotted 325 hours.</a:t>
            </a:r>
            <a:endParaRPr lang="en-US" sz="2000">
              <a:solidFill>
                <a:srgbClr val="222A35"/>
              </a:solidFill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xmlns="" id="{903D2CC0-DB13-40C2-B46F-C0575340D6C8}"/>
              </a:ext>
            </a:extLst>
          </p:cNvPr>
          <p:cNvSpPr txBox="1"/>
          <p:nvPr/>
        </p:nvSpPr>
        <p:spPr>
          <a:xfrm>
            <a:off x="9454551" y="5658928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222A35"/>
                </a:solidFill>
                <a:cs typeface="Segoe UI"/>
              </a:rPr>
              <a:t>Did you know? Education in Denmark is</a:t>
            </a:r>
            <a:r>
              <a:rPr lang="en-US" b="1">
                <a:solidFill>
                  <a:srgbClr val="222A35"/>
                </a:solidFill>
                <a:cs typeface="Segoe UI"/>
              </a:rPr>
              <a:t>​</a:t>
            </a:r>
          </a:p>
          <a:p>
            <a:r>
              <a:rPr lang="en-GB" b="1">
                <a:solidFill>
                  <a:srgbClr val="222A35"/>
                </a:solidFill>
                <a:cs typeface="Segoe UI"/>
              </a:rPr>
              <a:t> provided free of charge at all levels</a:t>
            </a:r>
          </a:p>
        </p:txBody>
      </p:sp>
    </p:spTree>
    <p:extLst>
      <p:ext uri="{BB962C8B-B14F-4D97-AF65-F5344CB8AC3E}">
        <p14:creationId xmlns:p14="http://schemas.microsoft.com/office/powerpoint/2010/main" xmlns="" val="366592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6D6097-59DC-412C-9440-8CB68E61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6770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sk-SK" err="1">
                <a:solidFill>
                  <a:schemeClr val="bg1"/>
                </a:solidFill>
              </a:rPr>
              <a:t>The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Higher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Preparatory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Examination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programme</a:t>
            </a:r>
            <a:r>
              <a:rPr lang="sk-SK">
                <a:solidFill>
                  <a:schemeClr val="bg1"/>
                </a:solidFill>
              </a:rPr>
              <a:t> (</a:t>
            </a:r>
            <a:r>
              <a:rPr lang="sk-SK" err="1">
                <a:solidFill>
                  <a:schemeClr val="bg1"/>
                </a:solidFill>
              </a:rPr>
              <a:t>hf</a:t>
            </a:r>
            <a:r>
              <a:rPr lang="sk-SK">
                <a:solidFill>
                  <a:schemeClr val="bg1"/>
                </a:solidFill>
              </a:rPr>
              <a:t>)</a:t>
            </a:r>
          </a:p>
          <a:p>
            <a:endParaRPr lang="sk-SK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19" name="Zástupný objekt pre obsah 2">
            <a:extLst>
              <a:ext uri="{FF2B5EF4-FFF2-40B4-BE49-F238E27FC236}">
                <a16:creationId xmlns:a16="http://schemas.microsoft.com/office/drawing/2014/main" xmlns="" id="{C5C7ECA9-6955-4C22-AF7E-95A4A9CC38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599" y="2490725"/>
          <a:ext cx="972403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6993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63F10F-8077-455F-AAF0-72651C82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sk-SK" sz="3400">
                <a:solidFill>
                  <a:srgbClr val="FFFFFF"/>
                </a:solidFill>
              </a:rPr>
              <a:t>The Higher Commercial Examination Programme (hhx)</a:t>
            </a:r>
            <a:endParaRPr lang="sk-SK" sz="3400">
              <a:solidFill>
                <a:srgbClr val="FFFFFF"/>
              </a:solidFill>
              <a:cs typeface="Calibri Light"/>
            </a:endParaRPr>
          </a:p>
          <a:p>
            <a:endParaRPr lang="sk-SK" sz="34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18" name="Zástupný objekt pre obsah 2">
            <a:extLst>
              <a:ext uri="{FF2B5EF4-FFF2-40B4-BE49-F238E27FC236}">
                <a16:creationId xmlns:a16="http://schemas.microsoft.com/office/drawing/2014/main" xmlns="" id="{F7551762-C5A9-45D8-B12E-D2B7CD99E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360820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6816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0630CA-97A7-4C7F-AC15-27AF4C09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6770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sk-SK" err="1">
                <a:solidFill>
                  <a:schemeClr val="bg1"/>
                </a:solidFill>
              </a:rPr>
              <a:t>The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Higher</a:t>
            </a:r>
            <a:r>
              <a:rPr lang="sk-SK">
                <a:solidFill>
                  <a:schemeClr val="bg1"/>
                </a:solidFill>
              </a:rPr>
              <a:t> General </a:t>
            </a:r>
            <a:r>
              <a:rPr lang="sk-SK" err="1">
                <a:solidFill>
                  <a:schemeClr val="bg1"/>
                </a:solidFill>
              </a:rPr>
              <a:t>Examination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Programme</a:t>
            </a:r>
            <a:r>
              <a:rPr lang="sk-SK">
                <a:solidFill>
                  <a:schemeClr val="bg1"/>
                </a:solidFill>
              </a:rPr>
              <a:t> (</a:t>
            </a:r>
            <a:r>
              <a:rPr lang="sk-SK" err="1">
                <a:solidFill>
                  <a:schemeClr val="bg1"/>
                </a:solidFill>
              </a:rPr>
              <a:t>stx</a:t>
            </a:r>
            <a:r>
              <a:rPr lang="sk-SK">
                <a:solidFill>
                  <a:schemeClr val="bg1"/>
                </a:solidFill>
              </a:rPr>
              <a:t>)</a:t>
            </a:r>
          </a:p>
          <a:p>
            <a:endParaRPr lang="sk-SK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18" name="Zástupný objekt pre obsah 2">
            <a:extLst>
              <a:ext uri="{FF2B5EF4-FFF2-40B4-BE49-F238E27FC236}">
                <a16:creationId xmlns:a16="http://schemas.microsoft.com/office/drawing/2014/main" xmlns="" id="{116ECAA8-2F28-4935-A296-9DDF0B7307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599" y="2576989"/>
          <a:ext cx="972403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512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7069E0-454B-49D6-B50F-B11D9451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6770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sk-SK" err="1">
                <a:solidFill>
                  <a:schemeClr val="bg1"/>
                </a:solidFill>
              </a:rPr>
              <a:t>The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Higher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Technical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Examination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err="1">
                <a:solidFill>
                  <a:schemeClr val="bg1"/>
                </a:solidFill>
              </a:rPr>
              <a:t>Programme</a:t>
            </a:r>
            <a:r>
              <a:rPr lang="sk-SK">
                <a:solidFill>
                  <a:schemeClr val="bg1"/>
                </a:solidFill>
              </a:rPr>
              <a:t> (</a:t>
            </a:r>
            <a:r>
              <a:rPr lang="sk-SK" err="1">
                <a:solidFill>
                  <a:schemeClr val="bg1"/>
                </a:solidFill>
              </a:rPr>
              <a:t>htx</a:t>
            </a:r>
            <a:r>
              <a:rPr lang="sk-SK">
                <a:solidFill>
                  <a:schemeClr val="bg1"/>
                </a:solidFill>
              </a:rPr>
              <a:t>)</a:t>
            </a:r>
          </a:p>
          <a:p>
            <a:endParaRPr lang="sk-SK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18" name="Zástupný objekt pre obsah 2">
            <a:extLst>
              <a:ext uri="{FF2B5EF4-FFF2-40B4-BE49-F238E27FC236}">
                <a16:creationId xmlns:a16="http://schemas.microsoft.com/office/drawing/2014/main" xmlns="" id="{E38EC7FD-CF40-4F1B-804A-693EF67DDE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599" y="2318197"/>
          <a:ext cx="972403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13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1E5A9A7-95C6-4F4F-B00E-C82E07FE6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07DD2DE-F619-49DD-B5E7-03A290FF4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5149191-5F60-4A28-AAFF-039F96B0F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xmlns="" id="{F8260ED5-17F7-4158-B241-D51DD4CF1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A70F92-6AD6-4CEB-99ED-E018388B7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Grading system</a:t>
            </a:r>
          </a:p>
        </p:txBody>
      </p:sp>
      <p:pic>
        <p:nvPicPr>
          <p:cNvPr id="26" name="Obrázok 26" descr="Obrázok, na ktorom je stôl&#10;&#10;Automaticky generovaný popis">
            <a:extLst>
              <a:ext uri="{FF2B5EF4-FFF2-40B4-BE49-F238E27FC236}">
                <a16:creationId xmlns:a16="http://schemas.microsoft.com/office/drawing/2014/main" xmlns="" id="{077C4295-0D32-4F16-851F-1A9B856B1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601926"/>
            <a:ext cx="7225748" cy="565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89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b879b43-d9ce-4f20-a51b-ca63b9b3e7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DDF9BC8CD8C74AA6BFB0E899C1297D" ma:contentTypeVersion="11" ma:contentTypeDescription="Umožňuje vytvoriť nový dokument." ma:contentTypeScope="" ma:versionID="02d9c6cd84e5b6e83a02f66ca43ff2c0">
  <xsd:schema xmlns:xsd="http://www.w3.org/2001/XMLSchema" xmlns:xs="http://www.w3.org/2001/XMLSchema" xmlns:p="http://schemas.microsoft.com/office/2006/metadata/properties" xmlns:ns2="4b879b43-d9ce-4f20-a51b-ca63b9b3e738" targetNamespace="http://schemas.microsoft.com/office/2006/metadata/properties" ma:root="true" ma:fieldsID="14210fe267b37a6d79b48830dce34fbe" ns2:_="">
    <xsd:import namespace="4b879b43-d9ce-4f20-a51b-ca63b9b3e738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79b43-d9ce-4f20-a51b-ca63b9b3e738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5DC7A6-78ED-427D-A4C5-C15A69BD9D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1891AD-314C-45AC-8838-03A74448B5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F7873D-0234-40E1-9D03-B4011B6BC15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Motív Office</vt:lpstr>
      <vt:lpstr>The Danish education system </vt:lpstr>
      <vt:lpstr>General upper secondary education programmes</vt:lpstr>
      <vt:lpstr>Subjects </vt:lpstr>
      <vt:lpstr>Number of hours in schedule</vt:lpstr>
      <vt:lpstr>The Higher Preparatory Examination programme (hf) </vt:lpstr>
      <vt:lpstr>The Higher Commercial Examination Programme (hhx) </vt:lpstr>
      <vt:lpstr>The Higher General Examination Programme (stx) </vt:lpstr>
      <vt:lpstr>The Higher Technical Examination Programme (htx) </vt:lpstr>
      <vt:lpstr>Grading system</vt:lpstr>
      <vt:lpstr>Source: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Jakub Pinak</cp:lastModifiedBy>
  <cp:revision>2</cp:revision>
  <dcterms:created xsi:type="dcterms:W3CDTF">2021-12-14T09:26:15Z</dcterms:created>
  <dcterms:modified xsi:type="dcterms:W3CDTF">2021-12-17T10:35:51Z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0x010100DCDDF9BC8CD8C74AA6BFB0E899C1297D</vt:lpwstr>
  </property>
</Properties>
</file>