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58" r:id="rId7"/>
    <p:sldId id="259" r:id="rId8"/>
    <p:sldId id="262" r:id="rId9"/>
    <p:sldId id="260" r:id="rId10"/>
    <p:sldId id="261" r:id="rId11"/>
    <p:sldId id="266" r:id="rId12"/>
    <p:sldId id="264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77D50-620C-4D68-976A-8093E15773AB}" v="205" dt="2022-03-13T13:09:42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Fazikova" userId="S::ivana.fazikova@gymhc.edupage.org::917b2275-8e70-499d-b5d1-e23f65f19eef" providerId="AD" clId="Web-{DDC77D50-620C-4D68-976A-8093E15773AB}"/>
    <pc:docChg chg="modSld">
      <pc:chgData name="Ivana Fazikova" userId="S::ivana.fazikova@gymhc.edupage.org::917b2275-8e70-499d-b5d1-e23f65f19eef" providerId="AD" clId="Web-{DDC77D50-620C-4D68-976A-8093E15773AB}" dt="2022-03-13T13:09:42.216" v="198" actId="14100"/>
      <pc:docMkLst>
        <pc:docMk/>
      </pc:docMkLst>
      <pc:sldChg chg="modSp">
        <pc:chgData name="Ivana Fazikova" userId="S::ivana.fazikova@gymhc.edupage.org::917b2275-8e70-499d-b5d1-e23f65f19eef" providerId="AD" clId="Web-{DDC77D50-620C-4D68-976A-8093E15773AB}" dt="2022-03-13T11:08:49.877" v="54" actId="20577"/>
        <pc:sldMkLst>
          <pc:docMk/>
          <pc:sldMk cId="1676635120" sldId="257"/>
        </pc:sldMkLst>
        <pc:spChg chg="mod">
          <ac:chgData name="Ivana Fazikova" userId="S::ivana.fazikova@gymhc.edupage.org::917b2275-8e70-499d-b5d1-e23f65f19eef" providerId="AD" clId="Web-{DDC77D50-620C-4D68-976A-8093E15773AB}" dt="2022-03-13T11:08:49.877" v="54" actId="20577"/>
          <ac:spMkLst>
            <pc:docMk/>
            <pc:sldMk cId="1676635120" sldId="257"/>
            <ac:spMk id="2" creationId="{229ECB67-FFB4-4DB1-ACC7-38A1F8B2B8C2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1:08:38.189" v="52" actId="20577"/>
          <ac:spMkLst>
            <pc:docMk/>
            <pc:sldMk cId="1676635120" sldId="257"/>
            <ac:spMk id="3" creationId="{DC643818-5F24-422B-80AA-CC7BD8687221}"/>
          </ac:spMkLst>
        </pc:spChg>
      </pc:sldChg>
      <pc:sldChg chg="modSp">
        <pc:chgData name="Ivana Fazikova" userId="S::ivana.fazikova@gymhc.edupage.org::917b2275-8e70-499d-b5d1-e23f65f19eef" providerId="AD" clId="Web-{DDC77D50-620C-4D68-976A-8093E15773AB}" dt="2022-03-13T13:06:42.760" v="167" actId="20577"/>
        <pc:sldMkLst>
          <pc:docMk/>
          <pc:sldMk cId="431904905" sldId="258"/>
        </pc:sldMkLst>
        <pc:spChg chg="mod">
          <ac:chgData name="Ivana Fazikova" userId="S::ivana.fazikova@gymhc.edupage.org::917b2275-8e70-499d-b5d1-e23f65f19eef" providerId="AD" clId="Web-{DDC77D50-620C-4D68-976A-8093E15773AB}" dt="2022-03-13T11:09:03.033" v="56" actId="20577"/>
          <ac:spMkLst>
            <pc:docMk/>
            <pc:sldMk cId="431904905" sldId="258"/>
            <ac:spMk id="2" creationId="{21F388F3-3F1D-46CA-899F-C255D4BCA626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3:06:42.760" v="167" actId="20577"/>
          <ac:spMkLst>
            <pc:docMk/>
            <pc:sldMk cId="431904905" sldId="258"/>
            <ac:spMk id="3" creationId="{DEBE898A-BB8E-41BC-801D-1147BEE672E0}"/>
          </ac:spMkLst>
        </pc:spChg>
      </pc:sldChg>
      <pc:sldChg chg="modSp">
        <pc:chgData name="Ivana Fazikova" userId="S::ivana.fazikova@gymhc.edupage.org::917b2275-8e70-499d-b5d1-e23f65f19eef" providerId="AD" clId="Web-{DDC77D50-620C-4D68-976A-8093E15773AB}" dt="2022-03-13T13:07:09.088" v="176" actId="1076"/>
        <pc:sldMkLst>
          <pc:docMk/>
          <pc:sldMk cId="1528979749" sldId="259"/>
        </pc:sldMkLst>
        <pc:spChg chg="mod">
          <ac:chgData name="Ivana Fazikova" userId="S::ivana.fazikova@gymhc.edupage.org::917b2275-8e70-499d-b5d1-e23f65f19eef" providerId="AD" clId="Web-{DDC77D50-620C-4D68-976A-8093E15773AB}" dt="2022-03-13T11:10:18.863" v="62" actId="20577"/>
          <ac:spMkLst>
            <pc:docMk/>
            <pc:sldMk cId="1528979749" sldId="259"/>
            <ac:spMk id="2" creationId="{0895748E-B57E-4CB6-A0C3-F580FE1F5CD7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3:07:07.385" v="175" actId="14100"/>
          <ac:spMkLst>
            <pc:docMk/>
            <pc:sldMk cId="1528979749" sldId="259"/>
            <ac:spMk id="3" creationId="{38535912-9534-4A9B-96F3-D4A0A8F17BF5}"/>
          </ac:spMkLst>
        </pc:spChg>
        <pc:picChg chg="mod">
          <ac:chgData name="Ivana Fazikova" userId="S::ivana.fazikova@gymhc.edupage.org::917b2275-8e70-499d-b5d1-e23f65f19eef" providerId="AD" clId="Web-{DDC77D50-620C-4D68-976A-8093E15773AB}" dt="2022-03-13T13:07:09.088" v="176" actId="1076"/>
          <ac:picMkLst>
            <pc:docMk/>
            <pc:sldMk cId="1528979749" sldId="259"/>
            <ac:picMk id="6" creationId="{0412F33D-3DDD-4BCE-96BA-5DC85F4C9016}"/>
          </ac:picMkLst>
        </pc:picChg>
      </pc:sldChg>
      <pc:sldChg chg="modSp">
        <pc:chgData name="Ivana Fazikova" userId="S::ivana.fazikova@gymhc.edupage.org::917b2275-8e70-499d-b5d1-e23f65f19eef" providerId="AD" clId="Web-{DDC77D50-620C-4D68-976A-8093E15773AB}" dt="2022-03-13T11:26:31.491" v="147" actId="20577"/>
        <pc:sldMkLst>
          <pc:docMk/>
          <pc:sldMk cId="1560866874" sldId="260"/>
        </pc:sldMkLst>
        <pc:spChg chg="mod">
          <ac:chgData name="Ivana Fazikova" userId="S::ivana.fazikova@gymhc.edupage.org::917b2275-8e70-499d-b5d1-e23f65f19eef" providerId="AD" clId="Web-{DDC77D50-620C-4D68-976A-8093E15773AB}" dt="2022-03-13T11:26:31.491" v="147" actId="20577"/>
          <ac:spMkLst>
            <pc:docMk/>
            <pc:sldMk cId="1560866874" sldId="260"/>
            <ac:spMk id="3" creationId="{781A4423-F1A1-4609-BDE0-518E6E556B7A}"/>
          </ac:spMkLst>
        </pc:spChg>
      </pc:sldChg>
      <pc:sldChg chg="modSp">
        <pc:chgData name="Ivana Fazikova" userId="S::ivana.fazikova@gymhc.edupage.org::917b2275-8e70-499d-b5d1-e23f65f19eef" providerId="AD" clId="Web-{DDC77D50-620C-4D68-976A-8093E15773AB}" dt="2022-03-13T13:08:23.949" v="178" actId="14100"/>
        <pc:sldMkLst>
          <pc:docMk/>
          <pc:sldMk cId="76943137" sldId="261"/>
        </pc:sldMkLst>
        <pc:spChg chg="mod">
          <ac:chgData name="Ivana Fazikova" userId="S::ivana.fazikova@gymhc.edupage.org::917b2275-8e70-499d-b5d1-e23f65f19eef" providerId="AD" clId="Web-{DDC77D50-620C-4D68-976A-8093E15773AB}" dt="2022-03-13T13:08:23.949" v="178" actId="14100"/>
          <ac:spMkLst>
            <pc:docMk/>
            <pc:sldMk cId="76943137" sldId="261"/>
            <ac:spMk id="2" creationId="{136A5D32-8DC7-418B-B0AC-FD4486839810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3:08:21.449" v="177" actId="14100"/>
          <ac:spMkLst>
            <pc:docMk/>
            <pc:sldMk cId="76943137" sldId="261"/>
            <ac:spMk id="3" creationId="{CF91034E-13E7-47C5-AFB1-87733B7FA75C}"/>
          </ac:spMkLst>
        </pc:spChg>
      </pc:sldChg>
      <pc:sldChg chg="modSp">
        <pc:chgData name="Ivana Fazikova" userId="S::ivana.fazikova@gymhc.edupage.org::917b2275-8e70-499d-b5d1-e23f65f19eef" providerId="AD" clId="Web-{DDC77D50-620C-4D68-976A-8093E15773AB}" dt="2022-03-13T11:11:46.005" v="72" actId="20577"/>
        <pc:sldMkLst>
          <pc:docMk/>
          <pc:sldMk cId="3054979555" sldId="262"/>
        </pc:sldMkLst>
        <pc:spChg chg="mod">
          <ac:chgData name="Ivana Fazikova" userId="S::ivana.fazikova@gymhc.edupage.org::917b2275-8e70-499d-b5d1-e23f65f19eef" providerId="AD" clId="Web-{DDC77D50-620C-4D68-976A-8093E15773AB}" dt="2022-03-13T11:10:57.254" v="66" actId="20577"/>
          <ac:spMkLst>
            <pc:docMk/>
            <pc:sldMk cId="3054979555" sldId="262"/>
            <ac:spMk id="2" creationId="{C88B3645-71AC-413B-AA8A-83D8B9130AE4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1:11:46.005" v="72" actId="20577"/>
          <ac:spMkLst>
            <pc:docMk/>
            <pc:sldMk cId="3054979555" sldId="262"/>
            <ac:spMk id="3" creationId="{0D3ACF4D-D16F-478B-86CE-E350BA2A9F20}"/>
          </ac:spMkLst>
        </pc:spChg>
      </pc:sldChg>
      <pc:sldChg chg="modSp">
        <pc:chgData name="Ivana Fazikova" userId="S::ivana.fazikova@gymhc.edupage.org::917b2275-8e70-499d-b5d1-e23f65f19eef" providerId="AD" clId="Web-{DDC77D50-620C-4D68-976A-8093E15773AB}" dt="2022-03-13T11:12:41.850" v="76" actId="20577"/>
        <pc:sldMkLst>
          <pc:docMk/>
          <pc:sldMk cId="1942412216" sldId="263"/>
        </pc:sldMkLst>
        <pc:spChg chg="mod">
          <ac:chgData name="Ivana Fazikova" userId="S::ivana.fazikova@gymhc.edupage.org::917b2275-8e70-499d-b5d1-e23f65f19eef" providerId="AD" clId="Web-{DDC77D50-620C-4D68-976A-8093E15773AB}" dt="2022-03-13T11:12:03.224" v="74" actId="20577"/>
          <ac:spMkLst>
            <pc:docMk/>
            <pc:sldMk cId="1942412216" sldId="263"/>
            <ac:spMk id="2" creationId="{312ACD69-1ECE-47A4-802D-D47EDB674583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1:12:41.850" v="76" actId="20577"/>
          <ac:spMkLst>
            <pc:docMk/>
            <pc:sldMk cId="1942412216" sldId="263"/>
            <ac:spMk id="3" creationId="{557DA9F2-E098-4B9B-9786-C10B59326DDA}"/>
          </ac:spMkLst>
        </pc:spChg>
      </pc:sldChg>
      <pc:sldChg chg="modSp">
        <pc:chgData name="Ivana Fazikova" userId="S::ivana.fazikova@gymhc.edupage.org::917b2275-8e70-499d-b5d1-e23f65f19eef" providerId="AD" clId="Web-{DDC77D50-620C-4D68-976A-8093E15773AB}" dt="2022-03-13T13:09:42.216" v="198" actId="14100"/>
        <pc:sldMkLst>
          <pc:docMk/>
          <pc:sldMk cId="3944473092" sldId="266"/>
        </pc:sldMkLst>
        <pc:spChg chg="mod">
          <ac:chgData name="Ivana Fazikova" userId="S::ivana.fazikova@gymhc.edupage.org::917b2275-8e70-499d-b5d1-e23f65f19eef" providerId="AD" clId="Web-{DDC77D50-620C-4D68-976A-8093E15773AB}" dt="2022-03-13T13:09:42.216" v="198" actId="14100"/>
          <ac:spMkLst>
            <pc:docMk/>
            <pc:sldMk cId="3944473092" sldId="266"/>
            <ac:spMk id="2" creationId="{CBF899FC-4B90-4F8D-99B8-6686F99D032C}"/>
          </ac:spMkLst>
        </pc:spChg>
        <pc:spChg chg="mod">
          <ac:chgData name="Ivana Fazikova" userId="S::ivana.fazikova@gymhc.edupage.org::917b2275-8e70-499d-b5d1-e23f65f19eef" providerId="AD" clId="Web-{DDC77D50-620C-4D68-976A-8093E15773AB}" dt="2022-03-13T13:08:32.699" v="179" actId="14100"/>
          <ac:spMkLst>
            <pc:docMk/>
            <pc:sldMk cId="3944473092" sldId="266"/>
            <ac:spMk id="3" creationId="{7320FDCA-3C01-434E-9220-F267A02E2F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667BD-A0B1-4FF5-9CD5-386A598E3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E4CC0E-D26B-40CF-8EE0-5C33D48AF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8C0FBAB-92F8-4285-95DB-9E2CA7C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505E8FC-E1D9-42DB-BE12-BBE191F4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BC9EA7-8BE7-476E-990A-F8AF83EC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1151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7F84D-E519-4EB7-84AC-CBACEC262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31971CA-05C8-4EA9-847F-360059F2C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C5D508C-A52C-4880-A823-F4DC5728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0BAE436-BBCB-4CDB-B55A-BF70C7F2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24582EC-B146-4AE5-9DC1-17609735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8E69DED4-7DF5-41C0-9385-6902801EA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F9E24D2-C5BB-49D3-A0F0-7DE65F21C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5DE6175-1E3F-465A-B48C-77DEDAD7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6F812D-EBE5-4BC7-90B6-3D97C252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52E710D-2A6E-49B1-B045-339555ED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126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36294-37F7-4AA4-AE17-2FA1E696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E09C70-2C58-4B9B-A880-D2FAB955B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D0D74D-818B-4CC5-A986-7DB728B5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324B62-3620-41FC-9F1D-365D0772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4711B52-4804-4A2D-9B6F-DF70A6BB9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730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A9622-2427-45F7-8C3D-91B81E57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25BEAC-35EB-49C6-B090-E182D18C5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29066B7-1A65-4B09-9124-57E6542D4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C19B767-3F03-4423-8737-9C8D4D8F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B0FBB6-F3A2-4807-9F80-DC254E8C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373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643AA-F440-4E08-8887-246DC947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0EFCF4-FD14-4861-8204-F6D472223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B909252-F6AF-4A77-AA02-089E3C678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63DB8A6-08B9-4C83-ABB0-54CA6AB2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33CD86A-DBD7-4E8E-B2DC-1A9FE0C1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0850A30-6EB3-4C0B-B9DB-23E506FF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700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B23DE-BA1F-4DE4-9F37-440A4D28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1EB8CC-4661-4555-9838-F295BC78B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F1586C9-02DB-46B8-BE61-C3F4212ED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92807-5BC9-4901-95D0-8721DCD52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B5DE809-910F-4AFF-91A3-DD4EA2CC6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3A5A783-CB37-4E6E-9F19-9ACC6B9F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9840C51-2A3E-42A9-9EA4-8ABBD8D3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C1DB3D60-A728-4CFD-B469-BD98E51D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016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6501B-2547-4C0A-8397-13333012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CFC2744-4947-4BF6-8196-1ACE9C92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619C765-33D4-45B8-9338-F3A763CB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1A84D5B-6DDA-4578-95F4-B1135A67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964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3C6B604-6FB0-4D53-9D45-B2F5A279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F0D9670-1A95-4359-B541-A7865AA4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F13D18C-BB0C-46AC-81E8-C6EFE75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267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55953-5B76-4EC9-8FFF-A90B73C3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556204-B2CF-4F14-B5A6-4EE28ECA4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F5ECBE-82AA-4363-A807-97D8B1130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6A0E264-2208-4885-8F3B-C7E136DD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2D7103B-A0D3-46B0-8CD6-F56C5C1A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84364F0-9C5C-4498-A2FB-B53A9D26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806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6CECE-324D-4666-A100-C871CDDC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2A74CE9-F74C-44CD-95FC-F43B33B01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8042A3-F477-4D9C-BDCB-07054DDE6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C659659-4D18-4E8A-BB8C-773808B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6DDD67-3077-4ABC-A2F1-3E330C531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1C71A30-B4AB-4FB7-AECE-6A91965A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314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18AA0DF-0389-47C9-827C-0F369F04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C49882-7D82-4531-81CB-C7E2A2EFE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240A478-530A-4D3B-A06E-294D353D0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405E-E38A-4532-88D8-C62C9474047F}" type="datetimeFigureOut">
              <a:rPr lang="sk-SK" smtClean="0"/>
              <a:t>22.6.2022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913E8E3-36DE-4639-A38E-7D34EC98D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EDA3AFE-39BA-41CD-99FC-5E53E5FCB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B6F32-4FE2-4D1E-8F34-DB81623A75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53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02E7CB-4EEB-4CA0-A50C-8B6C6465D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sk-SK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Hlohovec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0BF7C8-3C03-43D4-97BB-A2AA0BAFB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anchor="t">
            <a:normAutofit/>
          </a:bodyPr>
          <a:lstStyle/>
          <a:p>
            <a:endParaRPr lang="sk-SK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3C891C-F02F-4F4F-90E3-D624EA83E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66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9ECB67-FFB4-4DB1-ACC7-38A1F8B2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Geography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643818-5F24-422B-80AA-CC7BD8687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>
                <a:latin typeface="Times New Roman"/>
                <a:cs typeface="Times New Roman"/>
              </a:rPr>
              <a:t>Hlohovec</a:t>
            </a:r>
            <a:r>
              <a:rPr lang="en-GB" dirty="0">
                <a:latin typeface="Times New Roman"/>
                <a:cs typeface="Times New Roman"/>
              </a:rPr>
              <a:t> is located in a valley between </a:t>
            </a:r>
            <a:r>
              <a:rPr lang="en-GB" dirty="0" err="1">
                <a:latin typeface="Times New Roman"/>
                <a:cs typeface="Times New Roman"/>
              </a:rPr>
              <a:t>Považský</a:t>
            </a:r>
            <a:r>
              <a:rPr lang="en-GB" dirty="0">
                <a:latin typeface="Times New Roman"/>
                <a:cs typeface="Times New Roman"/>
              </a:rPr>
              <a:t> Inovec and </a:t>
            </a:r>
            <a:r>
              <a:rPr lang="en-GB" dirty="0" err="1">
                <a:latin typeface="Times New Roman"/>
                <a:cs typeface="Times New Roman"/>
              </a:rPr>
              <a:t>Nitrianska</a:t>
            </a:r>
            <a:r>
              <a:rPr lang="en-GB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pahorkatina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r>
              <a:rPr lang="en-GB" dirty="0">
                <a:latin typeface="Times New Roman"/>
                <a:cs typeface="Times New Roman"/>
              </a:rPr>
              <a:t>The river Váh, which is the longest Slovak river, flows through the town.</a:t>
            </a:r>
          </a:p>
          <a:p>
            <a:r>
              <a:rPr lang="en-GB" dirty="0" err="1">
                <a:latin typeface="Times New Roman"/>
                <a:cs typeface="Times New Roman"/>
              </a:rPr>
              <a:t>Hlohovec</a:t>
            </a:r>
            <a:r>
              <a:rPr lang="en-GB" dirty="0">
                <a:latin typeface="Times New Roman"/>
                <a:cs typeface="Times New Roman"/>
              </a:rPr>
              <a:t> is situated between two historical towns </a:t>
            </a:r>
            <a:r>
              <a:rPr lang="en-GB" dirty="0" err="1">
                <a:latin typeface="Times New Roman"/>
                <a:cs typeface="Times New Roman"/>
              </a:rPr>
              <a:t>Trnava</a:t>
            </a:r>
            <a:r>
              <a:rPr lang="en-GB" dirty="0">
                <a:latin typeface="Times New Roman"/>
                <a:cs typeface="Times New Roman"/>
              </a:rPr>
              <a:t> and Nitra and near a world known spa town </a:t>
            </a:r>
            <a:r>
              <a:rPr lang="en-GB" dirty="0" err="1">
                <a:latin typeface="Times New Roman"/>
                <a:cs typeface="Times New Roman"/>
              </a:rPr>
              <a:t>Piešťany</a:t>
            </a:r>
            <a:r>
              <a:rPr lang="sk-SK" dirty="0">
                <a:latin typeface="Times New Roman"/>
                <a:cs typeface="Times New Roman"/>
              </a:rPr>
              <a:t>.</a:t>
            </a:r>
            <a:endParaRPr lang="en-GB" dirty="0" err="1">
              <a:latin typeface="Times New Roman"/>
              <a:cs typeface="Times New R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3036A68-766C-4F1B-BECA-8022FD8E7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" r="-3" b="-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D6EBFF7-243C-4362-867E-4F12E06FC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81" r="-2" b="549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66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FEAA2B19-F1D9-44D1-9233-141B3FF2F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F388F3-3F1D-46CA-899F-C255D4BC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History</a:t>
            </a:r>
            <a:endParaRPr lang="en-GB">
              <a:latin typeface="Times New Roman"/>
              <a:cs typeface="Times New Roman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269805" y="-292599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BE898A-BB8E-41BC-801D-1147BEE6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200" b="0" i="0" dirty="0">
                <a:effectLst/>
                <a:latin typeface="Times New Roman"/>
                <a:cs typeface="Times New Roman"/>
              </a:rPr>
              <a:t>First citizens dated from older stone age</a:t>
            </a:r>
            <a:r>
              <a:rPr lang="en-GB" sz="2200" dirty="0">
                <a:latin typeface="Times New Roman"/>
                <a:cs typeface="Times New Roman"/>
              </a:rPr>
              <a:t>     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 (12 000 years before Christ)</a:t>
            </a:r>
          </a:p>
          <a:p>
            <a:r>
              <a:rPr lang="en-GB" sz="2200" b="0" i="0" dirty="0">
                <a:effectLst/>
                <a:latin typeface="Times New Roman"/>
                <a:cs typeface="Times New Roman"/>
              </a:rPr>
              <a:t>In the years 5 000-3 500 BC there were three small villages in </a:t>
            </a:r>
            <a:r>
              <a:rPr lang="en-GB" sz="2200" dirty="0">
                <a:latin typeface="Times New Roman"/>
                <a:cs typeface="Times New Roman"/>
              </a:rPr>
              <a:t>today´s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 territory of </a:t>
            </a:r>
            <a:r>
              <a:rPr lang="en-GB" sz="2200" b="0" i="0" dirty="0" err="1">
                <a:effectLst/>
                <a:latin typeface="Times New Roman"/>
                <a:cs typeface="Times New Roman"/>
              </a:rPr>
              <a:t>Hlohovec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.</a:t>
            </a:r>
          </a:p>
          <a:p>
            <a:r>
              <a:rPr lang="en-GB" sz="2200" dirty="0">
                <a:latin typeface="Times New Roman"/>
                <a:cs typeface="Times New Roman"/>
              </a:rPr>
              <a:t>A significant change in history of </a:t>
            </a:r>
            <a:r>
              <a:rPr lang="en-GB" sz="2200" dirty="0" err="1">
                <a:latin typeface="Times New Roman"/>
                <a:cs typeface="Times New Roman"/>
              </a:rPr>
              <a:t>Hlohovec</a:t>
            </a:r>
            <a:r>
              <a:rPr lang="en-GB" sz="2200" dirty="0">
                <a:latin typeface="Times New Roman"/>
                <a:cs typeface="Times New Roman"/>
              </a:rPr>
              <a:t> meant the arrival of Slavs around the year 500. They built </a:t>
            </a:r>
            <a:r>
              <a:rPr lang="en-GB" sz="2200" dirty="0">
                <a:latin typeface="Times New Roman"/>
                <a:ea typeface="+mn-lt"/>
                <a:cs typeface="+mn-lt"/>
              </a:rPr>
              <a:t>the old Slavic fortified settlement </a:t>
            </a:r>
            <a:r>
              <a:rPr lang="en-GB" sz="2200" dirty="0">
                <a:latin typeface="Times New Roman"/>
                <a:cs typeface="Times New Roman"/>
              </a:rPr>
              <a:t>on the high slope just above the river Váh.</a:t>
            </a:r>
            <a:endParaRPr lang="en-GB" sz="2200" b="0" i="0" dirty="0">
              <a:effectLst/>
              <a:latin typeface="Times New Roman"/>
              <a:cs typeface="Times New Roman"/>
            </a:endParaRPr>
          </a:p>
          <a:p>
            <a:r>
              <a:rPr lang="en-GB" sz="2200" b="0" i="0" dirty="0">
                <a:effectLst/>
                <a:latin typeface="Times New Roman"/>
                <a:cs typeface="Times New Roman"/>
              </a:rPr>
              <a:t>First record about </a:t>
            </a:r>
            <a:r>
              <a:rPr lang="en-GB" sz="2200" b="0" i="0" dirty="0" err="1">
                <a:effectLst/>
                <a:latin typeface="Times New Roman"/>
                <a:cs typeface="Times New Roman"/>
              </a:rPr>
              <a:t>Hlohovec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 is </a:t>
            </a:r>
            <a:r>
              <a:rPr lang="en-GB" sz="2200" b="0" i="0" dirty="0" err="1">
                <a:effectLst/>
                <a:latin typeface="Times New Roman"/>
                <a:cs typeface="Times New Roman"/>
              </a:rPr>
              <a:t>Zoborská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 </a:t>
            </a:r>
            <a:r>
              <a:rPr lang="en-GB" sz="2200" b="0" i="0" dirty="0" err="1">
                <a:effectLst/>
                <a:latin typeface="Times New Roman"/>
                <a:cs typeface="Times New Roman"/>
              </a:rPr>
              <a:t>listina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 from 1113, in which the first name of </a:t>
            </a:r>
            <a:r>
              <a:rPr lang="en-GB" sz="2200" b="0" i="0" dirty="0" err="1">
                <a:effectLst/>
                <a:latin typeface="Times New Roman"/>
                <a:cs typeface="Times New Roman"/>
              </a:rPr>
              <a:t>Hlohovec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 was </a:t>
            </a:r>
            <a:r>
              <a:rPr lang="en-GB" sz="2200" b="0" i="0" dirty="0" err="1">
                <a:effectLst/>
                <a:latin typeface="Times New Roman"/>
                <a:cs typeface="Times New Roman"/>
              </a:rPr>
              <a:t>Golguz</a:t>
            </a:r>
            <a:r>
              <a:rPr lang="en-GB" sz="2200" b="0" i="0" dirty="0">
                <a:effectLst/>
                <a:latin typeface="Times New Roman"/>
                <a:cs typeface="Times New Roman"/>
              </a:rPr>
              <a:t>.</a:t>
            </a:r>
          </a:p>
          <a:p>
            <a:endParaRPr lang="en-GB" sz="2200" b="0" i="0" dirty="0">
              <a:effectLst/>
              <a:cs typeface="Calibri"/>
            </a:endParaRPr>
          </a:p>
          <a:p>
            <a:endParaRPr lang="en-GB" sz="2200" b="0" i="0" dirty="0">
              <a:effectLst/>
              <a:cs typeface="Calibri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8172" y="206692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História">
            <a:extLst>
              <a:ext uri="{FF2B5EF4-FFF2-40B4-BE49-F238E27FC236}">
                <a16:creationId xmlns:a16="http://schemas.microsoft.com/office/drawing/2014/main" id="{42882C1F-14CC-4A57-A693-AEF06BBAA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" b="1751"/>
          <a:stretch/>
        </p:blipFill>
        <p:spPr bwMode="auto">
          <a:xfrm>
            <a:off x="9494500" y="189825"/>
            <a:ext cx="2323050" cy="327159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2FDF46B-7C41-4445-A2CE-B320ED37B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562" y="3984424"/>
            <a:ext cx="3742136" cy="2292057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64607" y="3642554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338654" y="6380002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443615" y="478702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EAA2B19-F1D9-44D1-9233-141B3FF2F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95748E-B57E-4CB6-A0C3-F580FE1F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Castle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269805" y="-292599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535912-9534-4A9B-96F3-D4A0A8F1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3862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It is the dominant monument of the town</a:t>
            </a:r>
          </a:p>
          <a:p>
            <a:r>
              <a:rPr lang="en-GB" dirty="0">
                <a:latin typeface="Times New Roman"/>
                <a:cs typeface="Times New Roman"/>
              </a:rPr>
              <a:t>The last family in the castle was the </a:t>
            </a:r>
            <a:r>
              <a:rPr lang="en-GB" dirty="0" err="1">
                <a:latin typeface="Times New Roman"/>
                <a:cs typeface="Times New Roman"/>
              </a:rPr>
              <a:t>Erdödy</a:t>
            </a:r>
            <a:r>
              <a:rPr lang="en-GB" dirty="0">
                <a:latin typeface="Times New Roman"/>
                <a:cs typeface="Times New Roman"/>
              </a:rPr>
              <a:t> family</a:t>
            </a:r>
          </a:p>
          <a:p>
            <a:r>
              <a:rPr lang="en-GB" dirty="0">
                <a:latin typeface="Times New Roman"/>
                <a:cs typeface="Times New Roman"/>
              </a:rPr>
              <a:t>Nowadays it is used for exhibitions, weddings and cultural events.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8172" y="206692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83DE158-F8AC-4254-B4B5-850D2ABE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901" y="1355083"/>
            <a:ext cx="3657637" cy="2093997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412F33D-3DDD-4BCE-96BA-5DC85F4C9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59" y="4230571"/>
            <a:ext cx="4652022" cy="1942218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64607" y="3642554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338654" y="6380002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443615" y="478702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8B3645-71AC-413B-AA8A-83D8B913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3946"/>
            <a:ext cx="511415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Empire theatre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D3ACF4D-D16F-478B-86CE-E350BA2A9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1415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latin typeface="Times New Roman"/>
                <a:cs typeface="Times New Roman"/>
              </a:rPr>
              <a:t>Empire theatre in </a:t>
            </a:r>
            <a:r>
              <a:rPr lang="en-GB" dirty="0" err="1">
                <a:latin typeface="Times New Roman"/>
                <a:cs typeface="Times New Roman"/>
              </a:rPr>
              <a:t>Hlohovec</a:t>
            </a:r>
            <a:r>
              <a:rPr lang="en-GB" dirty="0">
                <a:latin typeface="Times New Roman"/>
                <a:ea typeface="+mn-lt"/>
                <a:cs typeface="+mn-lt"/>
              </a:rPr>
              <a:t> is the only preserved aristocratic theatre in Central Europe.</a:t>
            </a:r>
            <a:endParaRPr lang="en-GB" dirty="0">
              <a:latin typeface="Times New Roman"/>
              <a:cs typeface="Times New Roman"/>
            </a:endParaRPr>
          </a:p>
          <a:p>
            <a:r>
              <a:rPr lang="en-GB" dirty="0">
                <a:latin typeface="Times New Roman"/>
                <a:cs typeface="Times New Roman"/>
              </a:rPr>
              <a:t>Jozef </a:t>
            </a:r>
            <a:r>
              <a:rPr lang="en-GB" dirty="0" err="1">
                <a:latin typeface="Times New Roman"/>
                <a:cs typeface="Times New Roman"/>
              </a:rPr>
              <a:t>Erdödy</a:t>
            </a:r>
            <a:r>
              <a:rPr lang="en-GB" dirty="0">
                <a:latin typeface="Times New Roman"/>
                <a:cs typeface="Times New Roman"/>
              </a:rPr>
              <a:t> financed its building in 1801.</a:t>
            </a:r>
          </a:p>
          <a:p>
            <a:r>
              <a:rPr lang="en-GB" dirty="0">
                <a:latin typeface="Times New Roman"/>
                <a:cs typeface="Times New Roman"/>
              </a:rPr>
              <a:t>It is famous by its perfect acoustics.</a:t>
            </a:r>
          </a:p>
          <a:p>
            <a:r>
              <a:rPr lang="en-GB" dirty="0">
                <a:latin typeface="Times New Roman"/>
                <a:ea typeface="+mn-lt"/>
                <a:cs typeface="+mn-lt"/>
              </a:rPr>
              <a:t>It hosted the Italian opera society, actors from Vienna and Budapest theatres in the past.</a:t>
            </a:r>
            <a:r>
              <a:rPr lang="en-GB" dirty="0">
                <a:latin typeface="Times New Roman"/>
                <a:cs typeface="Calibri"/>
              </a:rPr>
              <a:t> </a:t>
            </a:r>
            <a:r>
              <a:rPr lang="en-GB" dirty="0">
                <a:latin typeface="Times New Roman"/>
                <a:cs typeface="Times New Roman"/>
              </a:rPr>
              <a:t>Famous Ludwig van Beethoven also played there.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2635" y="2507215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7537061" y="1878543"/>
            <a:ext cx="4592562" cy="45925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8AEAA2-4C22-4BD1-AAD0-33BABC24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76" y="700669"/>
            <a:ext cx="3637774" cy="2728331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0B3425C-599F-4C68-8CEA-E8A3A744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758" y="3615991"/>
            <a:ext cx="3411167" cy="1978476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49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653A1E-5002-4DD5-AE65-46879E3B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Pánska záhrada</a:t>
            </a:r>
            <a:endParaRPr lang="sk-S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1A4423-F1A1-4609-BDE0-518E6E556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latin typeface="Times New Roman"/>
                <a:cs typeface="Times New Roman"/>
              </a:rPr>
              <a:t>Our "Castle Garden" where is the biggest sycamore (like maple trees) park in Central Europe.</a:t>
            </a:r>
          </a:p>
          <a:p>
            <a:r>
              <a:rPr lang="en-GB" dirty="0">
                <a:latin typeface="Times New Roman"/>
                <a:cs typeface="Times New Roman"/>
              </a:rPr>
              <a:t>The oldest one is over two hundred years old.</a:t>
            </a:r>
          </a:p>
          <a:p>
            <a:r>
              <a:rPr lang="en-GB" dirty="0">
                <a:latin typeface="Times New Roman"/>
                <a:cs typeface="Times New Roman"/>
              </a:rPr>
              <a:t>You can also find there the most massive tree in the region </a:t>
            </a:r>
            <a:r>
              <a:rPr lang="en-GB" dirty="0" err="1">
                <a:latin typeface="Times New Roman"/>
                <a:cs typeface="Times New Roman"/>
              </a:rPr>
              <a:t>Hlohovec</a:t>
            </a:r>
            <a:r>
              <a:rPr lang="en-GB" dirty="0">
                <a:latin typeface="Times New Roman"/>
                <a:cs typeface="Times New Roman"/>
              </a:rPr>
              <a:t> which is forty meters high and five and half metres thick.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F0719DC-AED4-4AEB-908B-CF110D490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4" r="-3" b="1981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C50CA31-1393-4AF7-A3F8-BF27032B5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1" r="6514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08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6A5D32-8DC7-418B-B0AC-FD448683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643866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/>
                <a:cs typeface="Times New Roman"/>
              </a:rPr>
              <a:t>Nature </a:t>
            </a:r>
            <a:r>
              <a:rPr lang="en-GB" dirty="0">
                <a:latin typeface="Times New Roman"/>
                <a:cs typeface="Times New Roman"/>
              </a:rPr>
              <a:t>reserve</a:t>
            </a:r>
            <a:r>
              <a:rPr lang="sk-SK" dirty="0">
                <a:latin typeface="Times New Roman"/>
                <a:cs typeface="Times New Roman"/>
              </a:rPr>
              <a:t> Sedliská</a:t>
            </a:r>
            <a:endParaRPr lang="sk-SK">
              <a:latin typeface="Times New Roman"/>
              <a:cs typeface="Times New Roman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91034E-13E7-47C5-AFB1-87733B7FA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98257"/>
            <a:ext cx="4933462" cy="38787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It is the most important and the oldest protected area in the region </a:t>
            </a:r>
            <a:r>
              <a:rPr lang="en-GB" dirty="0" err="1">
                <a:latin typeface="Times New Roman"/>
                <a:cs typeface="Times New Roman"/>
              </a:rPr>
              <a:t>Hlohovec</a:t>
            </a:r>
            <a:r>
              <a:rPr lang="en-GB" dirty="0">
                <a:latin typeface="Times New Roman"/>
                <a:cs typeface="Times New Roman"/>
              </a:rPr>
              <a:t>.</a:t>
            </a:r>
          </a:p>
          <a:p>
            <a:r>
              <a:rPr lang="en-GB" dirty="0">
                <a:latin typeface="Times New Roman"/>
                <a:cs typeface="Times New Roman"/>
              </a:rPr>
              <a:t>Many protected species of plants grow here, such as </a:t>
            </a:r>
            <a:r>
              <a:rPr lang="en-GB" dirty="0" err="1">
                <a:latin typeface="Times New Roman"/>
                <a:cs typeface="Times New Roman"/>
              </a:rPr>
              <a:t>poniklec</a:t>
            </a:r>
            <a:r>
              <a:rPr lang="sk-SK" dirty="0">
                <a:latin typeface="Times New Roman"/>
                <a:cs typeface="Times New Roman"/>
              </a:rPr>
              <a:t> „</a:t>
            </a:r>
            <a:r>
              <a:rPr lang="en-GB" dirty="0">
                <a:latin typeface="Times New Roman"/>
                <a:cs typeface="Times New Roman"/>
              </a:rPr>
              <a:t>pasqueflower“, </a:t>
            </a:r>
            <a:r>
              <a:rPr lang="en-GB" dirty="0" err="1">
                <a:latin typeface="Times New Roman"/>
                <a:cs typeface="Times New Roman"/>
              </a:rPr>
              <a:t>hlaváčik</a:t>
            </a:r>
            <a:r>
              <a:rPr lang="en-GB" dirty="0">
                <a:latin typeface="Times New Roman"/>
                <a:cs typeface="Times New Roman"/>
              </a:rPr>
              <a:t> </a:t>
            </a:r>
            <a:r>
              <a:rPr lang="en-GB" dirty="0" err="1">
                <a:latin typeface="Times New Roman"/>
                <a:cs typeface="Times New Roman"/>
              </a:rPr>
              <a:t>jarný</a:t>
            </a:r>
            <a:r>
              <a:rPr lang="sk-SK" dirty="0">
                <a:latin typeface="Times New Roman"/>
                <a:cs typeface="Times New Roman"/>
              </a:rPr>
              <a:t>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spring pheasant's eye</a:t>
            </a:r>
            <a:r>
              <a:rPr lang="sk-SK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</a:p>
          <a:p>
            <a:r>
              <a:rPr lang="en-GB" dirty="0">
                <a:latin typeface="Times New Roman"/>
                <a:cs typeface="Times New Roman"/>
              </a:rPr>
              <a:t>and other rare plants.</a:t>
            </a:r>
          </a:p>
        </p:txBody>
      </p:sp>
      <p:pic>
        <p:nvPicPr>
          <p:cNvPr id="6" name="Obrázok 5" descr="Obrázok, na ktorom je žltý, trávnik, rastlina, kvet&#10;&#10;Automaticky generovaný popis">
            <a:extLst>
              <a:ext uri="{FF2B5EF4-FFF2-40B4-BE49-F238E27FC236}">
                <a16:creationId xmlns:a16="http://schemas.microsoft.com/office/drawing/2014/main" id="{EADFA918-AA90-4CAD-9984-CD3CF9C1F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1" r="7589" b="-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 descr="Obrázok, na ktorom je trávnik, rastlina, kvet, vonkajšie&#10;&#10;Automaticky generovaný popis">
            <a:extLst>
              <a:ext uri="{FF2B5EF4-FFF2-40B4-BE49-F238E27FC236}">
                <a16:creationId xmlns:a16="http://schemas.microsoft.com/office/drawing/2014/main" id="{EA4A8980-5EBC-4AE2-AC5E-52DFE9C66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" r="16757" b="-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Obrázok 3" descr="Obrázok, na ktorom je trávnik, rastlina, obloha, kvet&#10;&#10;Automaticky generovaný popis">
            <a:extLst>
              <a:ext uri="{FF2B5EF4-FFF2-40B4-BE49-F238E27FC236}">
                <a16:creationId xmlns:a16="http://schemas.microsoft.com/office/drawing/2014/main" id="{E8C43A5F-37FA-467D-84E1-CA6231C04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5" r="4855" b="-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9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F899FC-4B90-4F8D-99B8-6686F99D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89506"/>
            <a:ext cx="5120561" cy="1354499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Observatory and planetarium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320FDCA-3C01-434E-9220-F267A02E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35852"/>
            <a:ext cx="5092194" cy="35411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 err="1"/>
              <a:t>Hlohovec</a:t>
            </a:r>
            <a:r>
              <a:rPr lang="en-US" dirty="0"/>
              <a:t> is one of the few places in Slovakia where a planetarium is located.</a:t>
            </a:r>
            <a:endParaRPr lang="sk-SK" dirty="0"/>
          </a:p>
          <a:p>
            <a:r>
              <a:rPr lang="en-US" dirty="0"/>
              <a:t>The observatory in the Planetarium has the second largest telescope in Slovakia.</a:t>
            </a:r>
            <a:endParaRPr lang="sk-SK" dirty="0"/>
          </a:p>
          <a:p>
            <a:r>
              <a:rPr lang="en-GB" dirty="0"/>
              <a:t>There already is a project to change this place into the most modern astronomical centre in the middle Europe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E564261-8EA6-4E78-8905-67F7C63C4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1" r="-3" b="3337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75DF7B9-B265-F678-43C2-8F2121A9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49" y="3685897"/>
            <a:ext cx="5211694" cy="27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vonkajšie, spôsob, scéna, cesta&#10;&#10;Automaticky generovaný popis">
            <a:extLst>
              <a:ext uri="{FF2B5EF4-FFF2-40B4-BE49-F238E27FC236}">
                <a16:creationId xmlns:a16="http://schemas.microsoft.com/office/drawing/2014/main" id="{242690FB-679B-4A7F-8EE4-9108014FF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61" b="47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50C511-68D3-4369-9D3C-3030C54CC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for your attention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4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56FD6C35D6EC4498C00BF94009B358" ma:contentTypeVersion="3" ma:contentTypeDescription="Umožňuje vytvoriť nový dokument." ma:contentTypeScope="" ma:versionID="3f079827ddb593486f544f6e2ace33d8">
  <xsd:schema xmlns:xsd="http://www.w3.org/2001/XMLSchema" xmlns:xs="http://www.w3.org/2001/XMLSchema" xmlns:p="http://schemas.microsoft.com/office/2006/metadata/properties" xmlns:ns2="46220eed-ebf5-46e5-bd32-619ed8f33f54" targetNamespace="http://schemas.microsoft.com/office/2006/metadata/properties" ma:root="true" ma:fieldsID="e171336f97940e83d6736e0feab249ee" ns2:_="">
    <xsd:import namespace="46220eed-ebf5-46e5-bd32-619ed8f33f54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20eed-ebf5-46e5-bd32-619ed8f33f54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46220eed-ebf5-46e5-bd32-619ed8f33f54" xsi:nil="true"/>
  </documentManagement>
</p:properties>
</file>

<file path=customXml/itemProps1.xml><?xml version="1.0" encoding="utf-8"?>
<ds:datastoreItem xmlns:ds="http://schemas.openxmlformats.org/officeDocument/2006/customXml" ds:itemID="{2284B0B3-6246-4A65-B88C-AA70D7D462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C27F02-751E-49F3-8E3A-F0BBCF229C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220eed-ebf5-46e5-bd32-619ed8f33f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677345-53CD-4DAC-80DE-DFB086907540}">
  <ds:schemaRefs>
    <ds:schemaRef ds:uri="http://schemas.microsoft.com/office/2006/metadata/properties"/>
    <ds:schemaRef ds:uri="http://schemas.microsoft.com/office/infopath/2007/PartnerControls"/>
    <ds:schemaRef ds:uri="46220eed-ebf5-46e5-bd32-619ed8f33f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383</Words>
  <Application>Microsoft Office PowerPoint</Application>
  <PresentationFormat>Širokouhlá</PresentationFormat>
  <Paragraphs>32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Motív Office</vt:lpstr>
      <vt:lpstr>Hlohovec</vt:lpstr>
      <vt:lpstr>Geography</vt:lpstr>
      <vt:lpstr>History</vt:lpstr>
      <vt:lpstr>Castle</vt:lpstr>
      <vt:lpstr>Empire theatre</vt:lpstr>
      <vt:lpstr>Pánska záhrada</vt:lpstr>
      <vt:lpstr>Nature reserve Sedliská</vt:lpstr>
      <vt:lpstr>Observatory and planetarium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Hlohovec</dc:title>
  <dc:creator>Vanesska Cebova</dc:creator>
  <cp:lastModifiedBy>Ivana Fazikova</cp:lastModifiedBy>
  <cp:revision>97</cp:revision>
  <dcterms:created xsi:type="dcterms:W3CDTF">2022-03-12T08:51:05Z</dcterms:created>
  <dcterms:modified xsi:type="dcterms:W3CDTF">2022-06-22T19:50:28Z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0x010100A156FD6C35D6EC4498C00BF94009B358</vt:lpwstr>
  </property>
</Properties>
</file>