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66" r:id="rId6"/>
    <p:sldId id="259" r:id="rId7"/>
    <p:sldId id="263" r:id="rId8"/>
    <p:sldId id="267" r:id="rId9"/>
    <p:sldId id="260" r:id="rId10"/>
    <p:sldId id="264" r:id="rId11"/>
    <p:sldId id="268" r:id="rId12"/>
    <p:sldId id="261" r:id="rId13"/>
    <p:sldId id="265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tx2">
              <a:lumMod val="60000"/>
              <a:lumOff val="40000"/>
            </a:schemeClr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1D9C6E-B01C-498C-8A6A-96E4D2D3A09B}" type="datetimeFigureOut">
              <a:rPr lang="pl-PL" smtClean="0"/>
              <a:t>2021-06-07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96ACA6-E41E-4D33-BA27-3AFBB02A5AF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55976" y="6165304"/>
            <a:ext cx="6400800" cy="1600200"/>
          </a:xfrm>
        </p:spPr>
        <p:txBody>
          <a:bodyPr/>
          <a:lstStyle/>
          <a:p>
            <a:r>
              <a:rPr lang="pl-PL" dirty="0" smtClean="0"/>
              <a:t>Alicja Bednarczyk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country English-</a:t>
            </a:r>
            <a:r>
              <a:rPr lang="pl-PL" dirty="0" err="1"/>
              <a:t>speaking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1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Wales</a:t>
            </a:r>
            <a:r>
              <a:rPr lang="pl-PL" dirty="0" smtClean="0"/>
              <a:t>-map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309421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olny kształt 4"/>
          <p:cNvSpPr/>
          <p:nvPr/>
        </p:nvSpPr>
        <p:spPr>
          <a:xfrm>
            <a:off x="3809959" y="4371810"/>
            <a:ext cx="876341" cy="1090778"/>
          </a:xfrm>
          <a:custGeom>
            <a:avLst/>
            <a:gdLst>
              <a:gd name="connsiteX0" fmla="*/ 812047 w 876341"/>
              <a:gd name="connsiteY0" fmla="*/ 993146 h 1090778"/>
              <a:gd name="connsiteX1" fmla="*/ 800141 w 876341"/>
              <a:gd name="connsiteY1" fmla="*/ 1000290 h 1090778"/>
              <a:gd name="connsiteX2" fmla="*/ 792997 w 876341"/>
              <a:gd name="connsiteY2" fmla="*/ 1005053 h 1090778"/>
              <a:gd name="connsiteX3" fmla="*/ 788235 w 876341"/>
              <a:gd name="connsiteY3" fmla="*/ 1012196 h 1090778"/>
              <a:gd name="connsiteX4" fmla="*/ 773947 w 876341"/>
              <a:gd name="connsiteY4" fmla="*/ 1016959 h 1090778"/>
              <a:gd name="connsiteX5" fmla="*/ 757279 w 876341"/>
              <a:gd name="connsiteY5" fmla="*/ 1021721 h 1090778"/>
              <a:gd name="connsiteX6" fmla="*/ 735847 w 876341"/>
              <a:gd name="connsiteY6" fmla="*/ 1024103 h 1090778"/>
              <a:gd name="connsiteX7" fmla="*/ 697747 w 876341"/>
              <a:gd name="connsiteY7" fmla="*/ 1021721 h 1090778"/>
              <a:gd name="connsiteX8" fmla="*/ 695366 w 876341"/>
              <a:gd name="connsiteY8" fmla="*/ 1014578 h 1090778"/>
              <a:gd name="connsiteX9" fmla="*/ 688222 w 876341"/>
              <a:gd name="connsiteY9" fmla="*/ 1033628 h 1090778"/>
              <a:gd name="connsiteX10" fmla="*/ 673935 w 876341"/>
              <a:gd name="connsiteY10" fmla="*/ 1038390 h 1090778"/>
              <a:gd name="connsiteX11" fmla="*/ 645360 w 876341"/>
              <a:gd name="connsiteY11" fmla="*/ 1043153 h 1090778"/>
              <a:gd name="connsiteX12" fmla="*/ 640597 w 876341"/>
              <a:gd name="connsiteY12" fmla="*/ 1050296 h 1090778"/>
              <a:gd name="connsiteX13" fmla="*/ 631072 w 876341"/>
              <a:gd name="connsiteY13" fmla="*/ 1071728 h 1090778"/>
              <a:gd name="connsiteX14" fmla="*/ 628691 w 876341"/>
              <a:gd name="connsiteY14" fmla="*/ 1078871 h 1090778"/>
              <a:gd name="connsiteX15" fmla="*/ 604879 w 876341"/>
              <a:gd name="connsiteY15" fmla="*/ 1090778 h 1090778"/>
              <a:gd name="connsiteX16" fmla="*/ 562016 w 876341"/>
              <a:gd name="connsiteY16" fmla="*/ 1088396 h 1090778"/>
              <a:gd name="connsiteX17" fmla="*/ 547729 w 876341"/>
              <a:gd name="connsiteY17" fmla="*/ 1086015 h 1090778"/>
              <a:gd name="connsiteX18" fmla="*/ 531060 w 876341"/>
              <a:gd name="connsiteY18" fmla="*/ 1083634 h 1090778"/>
              <a:gd name="connsiteX19" fmla="*/ 509629 w 876341"/>
              <a:gd name="connsiteY19" fmla="*/ 1074109 h 1090778"/>
              <a:gd name="connsiteX20" fmla="*/ 500104 w 876341"/>
              <a:gd name="connsiteY20" fmla="*/ 1059821 h 1090778"/>
              <a:gd name="connsiteX21" fmla="*/ 497722 w 876341"/>
              <a:gd name="connsiteY21" fmla="*/ 1052678 h 1090778"/>
              <a:gd name="connsiteX22" fmla="*/ 483435 w 876341"/>
              <a:gd name="connsiteY22" fmla="*/ 1043153 h 1090778"/>
              <a:gd name="connsiteX23" fmla="*/ 466766 w 876341"/>
              <a:gd name="connsiteY23" fmla="*/ 1026484 h 1090778"/>
              <a:gd name="connsiteX24" fmla="*/ 459622 w 876341"/>
              <a:gd name="connsiteY24" fmla="*/ 1021721 h 1090778"/>
              <a:gd name="connsiteX25" fmla="*/ 454860 w 876341"/>
              <a:gd name="connsiteY25" fmla="*/ 1007434 h 1090778"/>
              <a:gd name="connsiteX26" fmla="*/ 452479 w 876341"/>
              <a:gd name="connsiteY26" fmla="*/ 997909 h 1090778"/>
              <a:gd name="connsiteX27" fmla="*/ 447716 w 876341"/>
              <a:gd name="connsiteY27" fmla="*/ 983621 h 1090778"/>
              <a:gd name="connsiteX28" fmla="*/ 442954 w 876341"/>
              <a:gd name="connsiteY28" fmla="*/ 976478 h 1090778"/>
              <a:gd name="connsiteX29" fmla="*/ 428666 w 876341"/>
              <a:gd name="connsiteY29" fmla="*/ 971715 h 1090778"/>
              <a:gd name="connsiteX30" fmla="*/ 421522 w 876341"/>
              <a:gd name="connsiteY30" fmla="*/ 969334 h 1090778"/>
              <a:gd name="connsiteX31" fmla="*/ 414379 w 876341"/>
              <a:gd name="connsiteY31" fmla="*/ 966953 h 1090778"/>
              <a:gd name="connsiteX32" fmla="*/ 392947 w 876341"/>
              <a:gd name="connsiteY32" fmla="*/ 962190 h 1090778"/>
              <a:gd name="connsiteX33" fmla="*/ 373897 w 876341"/>
              <a:gd name="connsiteY33" fmla="*/ 964571 h 1090778"/>
              <a:gd name="connsiteX34" fmla="*/ 371516 w 876341"/>
              <a:gd name="connsiteY34" fmla="*/ 971715 h 1090778"/>
              <a:gd name="connsiteX35" fmla="*/ 295316 w 876341"/>
              <a:gd name="connsiteY35" fmla="*/ 969334 h 1090778"/>
              <a:gd name="connsiteX36" fmla="*/ 288172 w 876341"/>
              <a:gd name="connsiteY36" fmla="*/ 966953 h 1090778"/>
              <a:gd name="connsiteX37" fmla="*/ 281029 w 876341"/>
              <a:gd name="connsiteY37" fmla="*/ 952665 h 1090778"/>
              <a:gd name="connsiteX38" fmla="*/ 283410 w 876341"/>
              <a:gd name="connsiteY38" fmla="*/ 931234 h 1090778"/>
              <a:gd name="connsiteX39" fmla="*/ 345322 w 876341"/>
              <a:gd name="connsiteY39" fmla="*/ 928853 h 1090778"/>
              <a:gd name="connsiteX40" fmla="*/ 352466 w 876341"/>
              <a:gd name="connsiteY40" fmla="*/ 926471 h 1090778"/>
              <a:gd name="connsiteX41" fmla="*/ 361991 w 876341"/>
              <a:gd name="connsiteY41" fmla="*/ 924090 h 1090778"/>
              <a:gd name="connsiteX42" fmla="*/ 354847 w 876341"/>
              <a:gd name="connsiteY42" fmla="*/ 921709 h 1090778"/>
              <a:gd name="connsiteX43" fmla="*/ 340560 w 876341"/>
              <a:gd name="connsiteY43" fmla="*/ 919328 h 1090778"/>
              <a:gd name="connsiteX44" fmla="*/ 326272 w 876341"/>
              <a:gd name="connsiteY44" fmla="*/ 912184 h 1090778"/>
              <a:gd name="connsiteX45" fmla="*/ 290554 w 876341"/>
              <a:gd name="connsiteY45" fmla="*/ 909803 h 1090778"/>
              <a:gd name="connsiteX46" fmla="*/ 288172 w 876341"/>
              <a:gd name="connsiteY46" fmla="*/ 893134 h 1090778"/>
              <a:gd name="connsiteX47" fmla="*/ 285791 w 876341"/>
              <a:gd name="connsiteY47" fmla="*/ 885990 h 1090778"/>
              <a:gd name="connsiteX48" fmla="*/ 269122 w 876341"/>
              <a:gd name="connsiteY48" fmla="*/ 881228 h 1090778"/>
              <a:gd name="connsiteX49" fmla="*/ 266741 w 876341"/>
              <a:gd name="connsiteY49" fmla="*/ 866940 h 1090778"/>
              <a:gd name="connsiteX50" fmla="*/ 252454 w 876341"/>
              <a:gd name="connsiteY50" fmla="*/ 857415 h 1090778"/>
              <a:gd name="connsiteX51" fmla="*/ 245310 w 876341"/>
              <a:gd name="connsiteY51" fmla="*/ 862178 h 1090778"/>
              <a:gd name="connsiteX52" fmla="*/ 238166 w 876341"/>
              <a:gd name="connsiteY52" fmla="*/ 864559 h 1090778"/>
              <a:gd name="connsiteX53" fmla="*/ 166729 w 876341"/>
              <a:gd name="connsiteY53" fmla="*/ 866940 h 1090778"/>
              <a:gd name="connsiteX54" fmla="*/ 159585 w 876341"/>
              <a:gd name="connsiteY54" fmla="*/ 869321 h 1090778"/>
              <a:gd name="connsiteX55" fmla="*/ 157204 w 876341"/>
              <a:gd name="connsiteY55" fmla="*/ 878846 h 1090778"/>
              <a:gd name="connsiteX56" fmla="*/ 154822 w 876341"/>
              <a:gd name="connsiteY56" fmla="*/ 900278 h 1090778"/>
              <a:gd name="connsiteX57" fmla="*/ 147679 w 876341"/>
              <a:gd name="connsiteY57" fmla="*/ 902659 h 1090778"/>
              <a:gd name="connsiteX58" fmla="*/ 140535 w 876341"/>
              <a:gd name="connsiteY58" fmla="*/ 907421 h 1090778"/>
              <a:gd name="connsiteX59" fmla="*/ 126247 w 876341"/>
              <a:gd name="connsiteY59" fmla="*/ 912184 h 1090778"/>
              <a:gd name="connsiteX60" fmla="*/ 119104 w 876341"/>
              <a:gd name="connsiteY60" fmla="*/ 914565 h 1090778"/>
              <a:gd name="connsiteX61" fmla="*/ 100054 w 876341"/>
              <a:gd name="connsiteY61" fmla="*/ 916946 h 1090778"/>
              <a:gd name="connsiteX62" fmla="*/ 64335 w 876341"/>
              <a:gd name="connsiteY62" fmla="*/ 914565 h 1090778"/>
              <a:gd name="connsiteX63" fmla="*/ 57191 w 876341"/>
              <a:gd name="connsiteY63" fmla="*/ 912184 h 1090778"/>
              <a:gd name="connsiteX64" fmla="*/ 47666 w 876341"/>
              <a:gd name="connsiteY64" fmla="*/ 900278 h 1090778"/>
              <a:gd name="connsiteX65" fmla="*/ 42904 w 876341"/>
              <a:gd name="connsiteY65" fmla="*/ 885990 h 1090778"/>
              <a:gd name="connsiteX66" fmla="*/ 40522 w 876341"/>
              <a:gd name="connsiteY66" fmla="*/ 878846 h 1090778"/>
              <a:gd name="connsiteX67" fmla="*/ 30997 w 876341"/>
              <a:gd name="connsiteY67" fmla="*/ 857415 h 1090778"/>
              <a:gd name="connsiteX68" fmla="*/ 23854 w 876341"/>
              <a:gd name="connsiteY68" fmla="*/ 862178 h 1090778"/>
              <a:gd name="connsiteX69" fmla="*/ 14329 w 876341"/>
              <a:gd name="connsiteY69" fmla="*/ 833603 h 1090778"/>
              <a:gd name="connsiteX70" fmla="*/ 16710 w 876341"/>
              <a:gd name="connsiteY70" fmla="*/ 826459 h 1090778"/>
              <a:gd name="connsiteX71" fmla="*/ 23854 w 876341"/>
              <a:gd name="connsiteY71" fmla="*/ 824078 h 1090778"/>
              <a:gd name="connsiteX72" fmla="*/ 30997 w 876341"/>
              <a:gd name="connsiteY72" fmla="*/ 795503 h 1090778"/>
              <a:gd name="connsiteX73" fmla="*/ 23854 w 876341"/>
              <a:gd name="connsiteY73" fmla="*/ 790740 h 1090778"/>
              <a:gd name="connsiteX74" fmla="*/ 11947 w 876341"/>
              <a:gd name="connsiteY74" fmla="*/ 771690 h 1090778"/>
              <a:gd name="connsiteX75" fmla="*/ 4804 w 876341"/>
              <a:gd name="connsiteY75" fmla="*/ 769309 h 1090778"/>
              <a:gd name="connsiteX76" fmla="*/ 41 w 876341"/>
              <a:gd name="connsiteY76" fmla="*/ 762165 h 1090778"/>
              <a:gd name="connsiteX77" fmla="*/ 7185 w 876341"/>
              <a:gd name="connsiteY77" fmla="*/ 755021 h 1090778"/>
              <a:gd name="connsiteX78" fmla="*/ 11947 w 876341"/>
              <a:gd name="connsiteY78" fmla="*/ 747878 h 1090778"/>
              <a:gd name="connsiteX79" fmla="*/ 33379 w 876341"/>
              <a:gd name="connsiteY79" fmla="*/ 735971 h 1090778"/>
              <a:gd name="connsiteX80" fmla="*/ 47666 w 876341"/>
              <a:gd name="connsiteY80" fmla="*/ 726446 h 1090778"/>
              <a:gd name="connsiteX81" fmla="*/ 71479 w 876341"/>
              <a:gd name="connsiteY81" fmla="*/ 724065 h 1090778"/>
              <a:gd name="connsiteX82" fmla="*/ 83385 w 876341"/>
              <a:gd name="connsiteY82" fmla="*/ 705015 h 1090778"/>
              <a:gd name="connsiteX83" fmla="*/ 85766 w 876341"/>
              <a:gd name="connsiteY83" fmla="*/ 697871 h 1090778"/>
              <a:gd name="connsiteX84" fmla="*/ 92910 w 876341"/>
              <a:gd name="connsiteY84" fmla="*/ 700253 h 1090778"/>
              <a:gd name="connsiteX85" fmla="*/ 100054 w 876341"/>
              <a:gd name="connsiteY85" fmla="*/ 705015 h 1090778"/>
              <a:gd name="connsiteX86" fmla="*/ 159585 w 876341"/>
              <a:gd name="connsiteY86" fmla="*/ 700253 h 1090778"/>
              <a:gd name="connsiteX87" fmla="*/ 173872 w 876341"/>
              <a:gd name="connsiteY87" fmla="*/ 695490 h 1090778"/>
              <a:gd name="connsiteX88" fmla="*/ 183397 w 876341"/>
              <a:gd name="connsiteY88" fmla="*/ 681203 h 1090778"/>
              <a:gd name="connsiteX89" fmla="*/ 185779 w 876341"/>
              <a:gd name="connsiteY89" fmla="*/ 669296 h 1090778"/>
              <a:gd name="connsiteX90" fmla="*/ 192922 w 876341"/>
              <a:gd name="connsiteY90" fmla="*/ 666915 h 1090778"/>
              <a:gd name="connsiteX91" fmla="*/ 200066 w 876341"/>
              <a:gd name="connsiteY91" fmla="*/ 662153 h 1090778"/>
              <a:gd name="connsiteX92" fmla="*/ 223879 w 876341"/>
              <a:gd name="connsiteY92" fmla="*/ 657390 h 1090778"/>
              <a:gd name="connsiteX93" fmla="*/ 233404 w 876341"/>
              <a:gd name="connsiteY93" fmla="*/ 655009 h 1090778"/>
              <a:gd name="connsiteX94" fmla="*/ 240547 w 876341"/>
              <a:gd name="connsiteY94" fmla="*/ 652628 h 1090778"/>
              <a:gd name="connsiteX95" fmla="*/ 264360 w 876341"/>
              <a:gd name="connsiteY95" fmla="*/ 650246 h 1090778"/>
              <a:gd name="connsiteX96" fmla="*/ 281029 w 876341"/>
              <a:gd name="connsiteY96" fmla="*/ 645484 h 1090778"/>
              <a:gd name="connsiteX97" fmla="*/ 295316 w 876341"/>
              <a:gd name="connsiteY97" fmla="*/ 640721 h 1090778"/>
              <a:gd name="connsiteX98" fmla="*/ 302460 w 876341"/>
              <a:gd name="connsiteY98" fmla="*/ 638340 h 1090778"/>
              <a:gd name="connsiteX99" fmla="*/ 316747 w 876341"/>
              <a:gd name="connsiteY99" fmla="*/ 628815 h 1090778"/>
              <a:gd name="connsiteX100" fmla="*/ 323891 w 876341"/>
              <a:gd name="connsiteY100" fmla="*/ 624053 h 1090778"/>
              <a:gd name="connsiteX101" fmla="*/ 338179 w 876341"/>
              <a:gd name="connsiteY101" fmla="*/ 619290 h 1090778"/>
              <a:gd name="connsiteX102" fmla="*/ 354847 w 876341"/>
              <a:gd name="connsiteY102" fmla="*/ 600240 h 1090778"/>
              <a:gd name="connsiteX103" fmla="*/ 371516 w 876341"/>
              <a:gd name="connsiteY103" fmla="*/ 590715 h 1090778"/>
              <a:gd name="connsiteX104" fmla="*/ 376279 w 876341"/>
              <a:gd name="connsiteY104" fmla="*/ 583571 h 1090778"/>
              <a:gd name="connsiteX105" fmla="*/ 388185 w 876341"/>
              <a:gd name="connsiteY105" fmla="*/ 569284 h 1090778"/>
              <a:gd name="connsiteX106" fmla="*/ 390566 w 876341"/>
              <a:gd name="connsiteY106" fmla="*/ 559759 h 1090778"/>
              <a:gd name="connsiteX107" fmla="*/ 392947 w 876341"/>
              <a:gd name="connsiteY107" fmla="*/ 543090 h 1090778"/>
              <a:gd name="connsiteX108" fmla="*/ 397710 w 876341"/>
              <a:gd name="connsiteY108" fmla="*/ 528803 h 1090778"/>
              <a:gd name="connsiteX109" fmla="*/ 404854 w 876341"/>
              <a:gd name="connsiteY109" fmla="*/ 521659 h 1090778"/>
              <a:gd name="connsiteX110" fmla="*/ 414379 w 876341"/>
              <a:gd name="connsiteY110" fmla="*/ 507371 h 1090778"/>
              <a:gd name="connsiteX111" fmla="*/ 419141 w 876341"/>
              <a:gd name="connsiteY111" fmla="*/ 493084 h 1090778"/>
              <a:gd name="connsiteX112" fmla="*/ 421522 w 876341"/>
              <a:gd name="connsiteY112" fmla="*/ 485940 h 1090778"/>
              <a:gd name="connsiteX113" fmla="*/ 414379 w 876341"/>
              <a:gd name="connsiteY113" fmla="*/ 452603 h 1090778"/>
              <a:gd name="connsiteX114" fmla="*/ 411997 w 876341"/>
              <a:gd name="connsiteY114" fmla="*/ 445459 h 1090778"/>
              <a:gd name="connsiteX115" fmla="*/ 414379 w 876341"/>
              <a:gd name="connsiteY115" fmla="*/ 409740 h 1090778"/>
              <a:gd name="connsiteX116" fmla="*/ 419141 w 876341"/>
              <a:gd name="connsiteY116" fmla="*/ 395453 h 1090778"/>
              <a:gd name="connsiteX117" fmla="*/ 419141 w 876341"/>
              <a:gd name="connsiteY117" fmla="*/ 381165 h 1090778"/>
              <a:gd name="connsiteX118" fmla="*/ 426285 w 876341"/>
              <a:gd name="connsiteY118" fmla="*/ 297821 h 1090778"/>
              <a:gd name="connsiteX119" fmla="*/ 426285 w 876341"/>
              <a:gd name="connsiteY119" fmla="*/ 283534 h 1090778"/>
              <a:gd name="connsiteX120" fmla="*/ 411997 w 876341"/>
              <a:gd name="connsiteY120" fmla="*/ 278771 h 1090778"/>
              <a:gd name="connsiteX121" fmla="*/ 404854 w 876341"/>
              <a:gd name="connsiteY121" fmla="*/ 276390 h 1090778"/>
              <a:gd name="connsiteX122" fmla="*/ 400091 w 876341"/>
              <a:gd name="connsiteY122" fmla="*/ 269246 h 1090778"/>
              <a:gd name="connsiteX123" fmla="*/ 385804 w 876341"/>
              <a:gd name="connsiteY123" fmla="*/ 264484 h 1090778"/>
              <a:gd name="connsiteX124" fmla="*/ 335797 w 876341"/>
              <a:gd name="connsiteY124" fmla="*/ 266865 h 1090778"/>
              <a:gd name="connsiteX125" fmla="*/ 333416 w 876341"/>
              <a:gd name="connsiteY125" fmla="*/ 274009 h 1090778"/>
              <a:gd name="connsiteX126" fmla="*/ 331035 w 876341"/>
              <a:gd name="connsiteY126" fmla="*/ 290678 h 1090778"/>
              <a:gd name="connsiteX127" fmla="*/ 323891 w 876341"/>
              <a:gd name="connsiteY127" fmla="*/ 295440 h 1090778"/>
              <a:gd name="connsiteX128" fmla="*/ 304841 w 876341"/>
              <a:gd name="connsiteY128" fmla="*/ 300203 h 1090778"/>
              <a:gd name="connsiteX129" fmla="*/ 300079 w 876341"/>
              <a:gd name="connsiteY129" fmla="*/ 307346 h 1090778"/>
              <a:gd name="connsiteX130" fmla="*/ 295316 w 876341"/>
              <a:gd name="connsiteY130" fmla="*/ 333540 h 1090778"/>
              <a:gd name="connsiteX131" fmla="*/ 285791 w 876341"/>
              <a:gd name="connsiteY131" fmla="*/ 321634 h 1090778"/>
              <a:gd name="connsiteX132" fmla="*/ 276266 w 876341"/>
              <a:gd name="connsiteY132" fmla="*/ 319253 h 1090778"/>
              <a:gd name="connsiteX133" fmla="*/ 269122 w 876341"/>
              <a:gd name="connsiteY133" fmla="*/ 316871 h 1090778"/>
              <a:gd name="connsiteX134" fmla="*/ 240547 w 876341"/>
              <a:gd name="connsiteY134" fmla="*/ 316871 h 1090778"/>
              <a:gd name="connsiteX135" fmla="*/ 233404 w 876341"/>
              <a:gd name="connsiteY135" fmla="*/ 312109 h 1090778"/>
              <a:gd name="connsiteX136" fmla="*/ 228641 w 876341"/>
              <a:gd name="connsiteY136" fmla="*/ 297821 h 1090778"/>
              <a:gd name="connsiteX137" fmla="*/ 231022 w 876341"/>
              <a:gd name="connsiteY137" fmla="*/ 283534 h 1090778"/>
              <a:gd name="connsiteX138" fmla="*/ 233404 w 876341"/>
              <a:gd name="connsiteY138" fmla="*/ 276390 h 1090778"/>
              <a:gd name="connsiteX139" fmla="*/ 240547 w 876341"/>
              <a:gd name="connsiteY139" fmla="*/ 274009 h 1090778"/>
              <a:gd name="connsiteX140" fmla="*/ 266741 w 876341"/>
              <a:gd name="connsiteY140" fmla="*/ 271628 h 1090778"/>
              <a:gd name="connsiteX141" fmla="*/ 285791 w 876341"/>
              <a:gd name="connsiteY141" fmla="*/ 269246 h 1090778"/>
              <a:gd name="connsiteX142" fmla="*/ 300079 w 876341"/>
              <a:gd name="connsiteY142" fmla="*/ 259721 h 1090778"/>
              <a:gd name="connsiteX143" fmla="*/ 307222 w 876341"/>
              <a:gd name="connsiteY143" fmla="*/ 254959 h 1090778"/>
              <a:gd name="connsiteX144" fmla="*/ 311985 w 876341"/>
              <a:gd name="connsiteY144" fmla="*/ 240671 h 1090778"/>
              <a:gd name="connsiteX145" fmla="*/ 314366 w 876341"/>
              <a:gd name="connsiteY145" fmla="*/ 233528 h 1090778"/>
              <a:gd name="connsiteX146" fmla="*/ 328654 w 876341"/>
              <a:gd name="connsiteY146" fmla="*/ 228765 h 1090778"/>
              <a:gd name="connsiteX147" fmla="*/ 335797 w 876341"/>
              <a:gd name="connsiteY147" fmla="*/ 226384 h 1090778"/>
              <a:gd name="connsiteX148" fmla="*/ 357229 w 876341"/>
              <a:gd name="connsiteY148" fmla="*/ 216859 h 1090778"/>
              <a:gd name="connsiteX149" fmla="*/ 364372 w 876341"/>
              <a:gd name="connsiteY149" fmla="*/ 214478 h 1090778"/>
              <a:gd name="connsiteX150" fmla="*/ 371516 w 876341"/>
              <a:gd name="connsiteY150" fmla="*/ 212096 h 1090778"/>
              <a:gd name="connsiteX151" fmla="*/ 381041 w 876341"/>
              <a:gd name="connsiteY151" fmla="*/ 197809 h 1090778"/>
              <a:gd name="connsiteX152" fmla="*/ 385804 w 876341"/>
              <a:gd name="connsiteY152" fmla="*/ 190665 h 1090778"/>
              <a:gd name="connsiteX153" fmla="*/ 383422 w 876341"/>
              <a:gd name="connsiteY153" fmla="*/ 181140 h 1090778"/>
              <a:gd name="connsiteX154" fmla="*/ 381041 w 876341"/>
              <a:gd name="connsiteY154" fmla="*/ 169234 h 1090778"/>
              <a:gd name="connsiteX155" fmla="*/ 376279 w 876341"/>
              <a:gd name="connsiteY155" fmla="*/ 154946 h 1090778"/>
              <a:gd name="connsiteX156" fmla="*/ 373897 w 876341"/>
              <a:gd name="connsiteY156" fmla="*/ 147803 h 1090778"/>
              <a:gd name="connsiteX157" fmla="*/ 369135 w 876341"/>
              <a:gd name="connsiteY157" fmla="*/ 140659 h 1090778"/>
              <a:gd name="connsiteX158" fmla="*/ 366754 w 876341"/>
              <a:gd name="connsiteY158" fmla="*/ 133515 h 1090778"/>
              <a:gd name="connsiteX159" fmla="*/ 359610 w 876341"/>
              <a:gd name="connsiteY159" fmla="*/ 131134 h 1090778"/>
              <a:gd name="connsiteX160" fmla="*/ 345322 w 876341"/>
              <a:gd name="connsiteY160" fmla="*/ 121609 h 1090778"/>
              <a:gd name="connsiteX161" fmla="*/ 333416 w 876341"/>
              <a:gd name="connsiteY161" fmla="*/ 109703 h 1090778"/>
              <a:gd name="connsiteX162" fmla="*/ 328654 w 876341"/>
              <a:gd name="connsiteY162" fmla="*/ 102559 h 1090778"/>
              <a:gd name="connsiteX163" fmla="*/ 314366 w 876341"/>
              <a:gd name="connsiteY163" fmla="*/ 95415 h 1090778"/>
              <a:gd name="connsiteX164" fmla="*/ 300079 w 876341"/>
              <a:gd name="connsiteY164" fmla="*/ 88271 h 1090778"/>
              <a:gd name="connsiteX165" fmla="*/ 288172 w 876341"/>
              <a:gd name="connsiteY165" fmla="*/ 66840 h 1090778"/>
              <a:gd name="connsiteX166" fmla="*/ 290554 w 876341"/>
              <a:gd name="connsiteY166" fmla="*/ 45409 h 1090778"/>
              <a:gd name="connsiteX167" fmla="*/ 323891 w 876341"/>
              <a:gd name="connsiteY167" fmla="*/ 40646 h 1090778"/>
              <a:gd name="connsiteX168" fmla="*/ 326272 w 876341"/>
              <a:gd name="connsiteY168" fmla="*/ 33503 h 1090778"/>
              <a:gd name="connsiteX169" fmla="*/ 331035 w 876341"/>
              <a:gd name="connsiteY169" fmla="*/ 26359 h 1090778"/>
              <a:gd name="connsiteX170" fmla="*/ 333416 w 876341"/>
              <a:gd name="connsiteY170" fmla="*/ 12071 h 1090778"/>
              <a:gd name="connsiteX171" fmla="*/ 340560 w 876341"/>
              <a:gd name="connsiteY171" fmla="*/ 7309 h 1090778"/>
              <a:gd name="connsiteX172" fmla="*/ 357229 w 876341"/>
              <a:gd name="connsiteY172" fmla="*/ 4928 h 1090778"/>
              <a:gd name="connsiteX173" fmla="*/ 369135 w 876341"/>
              <a:gd name="connsiteY173" fmla="*/ 2546 h 1090778"/>
              <a:gd name="connsiteX174" fmla="*/ 411997 w 876341"/>
              <a:gd name="connsiteY174" fmla="*/ 7309 h 1090778"/>
              <a:gd name="connsiteX175" fmla="*/ 419141 w 876341"/>
              <a:gd name="connsiteY175" fmla="*/ 40646 h 1090778"/>
              <a:gd name="connsiteX176" fmla="*/ 421522 w 876341"/>
              <a:gd name="connsiteY176" fmla="*/ 47790 h 1090778"/>
              <a:gd name="connsiteX177" fmla="*/ 426285 w 876341"/>
              <a:gd name="connsiteY177" fmla="*/ 54934 h 1090778"/>
              <a:gd name="connsiteX178" fmla="*/ 428666 w 876341"/>
              <a:gd name="connsiteY178" fmla="*/ 62078 h 1090778"/>
              <a:gd name="connsiteX179" fmla="*/ 440572 w 876341"/>
              <a:gd name="connsiteY179" fmla="*/ 64459 h 1090778"/>
              <a:gd name="connsiteX180" fmla="*/ 447716 w 876341"/>
              <a:gd name="connsiteY180" fmla="*/ 66840 h 1090778"/>
              <a:gd name="connsiteX181" fmla="*/ 452479 w 876341"/>
              <a:gd name="connsiteY181" fmla="*/ 59696 h 1090778"/>
              <a:gd name="connsiteX182" fmla="*/ 454860 w 876341"/>
              <a:gd name="connsiteY182" fmla="*/ 52553 h 1090778"/>
              <a:gd name="connsiteX183" fmla="*/ 469147 w 876341"/>
              <a:gd name="connsiteY183" fmla="*/ 54934 h 1090778"/>
              <a:gd name="connsiteX184" fmla="*/ 473910 w 876341"/>
              <a:gd name="connsiteY184" fmla="*/ 62078 h 1090778"/>
              <a:gd name="connsiteX185" fmla="*/ 471529 w 876341"/>
              <a:gd name="connsiteY185" fmla="*/ 81128 h 1090778"/>
              <a:gd name="connsiteX186" fmla="*/ 454860 w 876341"/>
              <a:gd name="connsiteY186" fmla="*/ 88271 h 1090778"/>
              <a:gd name="connsiteX187" fmla="*/ 440572 w 876341"/>
              <a:gd name="connsiteY187" fmla="*/ 100178 h 1090778"/>
              <a:gd name="connsiteX188" fmla="*/ 438191 w 876341"/>
              <a:gd name="connsiteY188" fmla="*/ 107321 h 1090778"/>
              <a:gd name="connsiteX189" fmla="*/ 433429 w 876341"/>
              <a:gd name="connsiteY189" fmla="*/ 114465 h 1090778"/>
              <a:gd name="connsiteX190" fmla="*/ 440572 w 876341"/>
              <a:gd name="connsiteY190" fmla="*/ 116846 h 1090778"/>
              <a:gd name="connsiteX191" fmla="*/ 447716 w 876341"/>
              <a:gd name="connsiteY191" fmla="*/ 114465 h 1090778"/>
              <a:gd name="connsiteX192" fmla="*/ 457241 w 876341"/>
              <a:gd name="connsiteY192" fmla="*/ 112084 h 1090778"/>
              <a:gd name="connsiteX193" fmla="*/ 464385 w 876341"/>
              <a:gd name="connsiteY193" fmla="*/ 109703 h 1090778"/>
              <a:gd name="connsiteX194" fmla="*/ 473910 w 876341"/>
              <a:gd name="connsiteY194" fmla="*/ 107321 h 1090778"/>
              <a:gd name="connsiteX195" fmla="*/ 481054 w 876341"/>
              <a:gd name="connsiteY195" fmla="*/ 104940 h 1090778"/>
              <a:gd name="connsiteX196" fmla="*/ 500104 w 876341"/>
              <a:gd name="connsiteY196" fmla="*/ 102559 h 1090778"/>
              <a:gd name="connsiteX197" fmla="*/ 542966 w 876341"/>
              <a:gd name="connsiteY197" fmla="*/ 97796 h 1090778"/>
              <a:gd name="connsiteX198" fmla="*/ 540585 w 876341"/>
              <a:gd name="connsiteY198" fmla="*/ 85890 h 1090778"/>
              <a:gd name="connsiteX199" fmla="*/ 538204 w 876341"/>
              <a:gd name="connsiteY199" fmla="*/ 78746 h 1090778"/>
              <a:gd name="connsiteX200" fmla="*/ 540585 w 876341"/>
              <a:gd name="connsiteY200" fmla="*/ 69221 h 1090778"/>
              <a:gd name="connsiteX201" fmla="*/ 554872 w 876341"/>
              <a:gd name="connsiteY201" fmla="*/ 71603 h 1090778"/>
              <a:gd name="connsiteX202" fmla="*/ 562016 w 876341"/>
              <a:gd name="connsiteY202" fmla="*/ 73984 h 1090778"/>
              <a:gd name="connsiteX203" fmla="*/ 573922 w 876341"/>
              <a:gd name="connsiteY203" fmla="*/ 90653 h 1090778"/>
              <a:gd name="connsiteX204" fmla="*/ 583447 w 876341"/>
              <a:gd name="connsiteY204" fmla="*/ 93034 h 1090778"/>
              <a:gd name="connsiteX205" fmla="*/ 700129 w 876341"/>
              <a:gd name="connsiteY205" fmla="*/ 95415 h 1090778"/>
              <a:gd name="connsiteX206" fmla="*/ 714416 w 876341"/>
              <a:gd name="connsiteY206" fmla="*/ 100178 h 1090778"/>
              <a:gd name="connsiteX207" fmla="*/ 716797 w 876341"/>
              <a:gd name="connsiteY207" fmla="*/ 107321 h 1090778"/>
              <a:gd name="connsiteX208" fmla="*/ 723941 w 876341"/>
              <a:gd name="connsiteY208" fmla="*/ 109703 h 1090778"/>
              <a:gd name="connsiteX209" fmla="*/ 731085 w 876341"/>
              <a:gd name="connsiteY209" fmla="*/ 114465 h 1090778"/>
              <a:gd name="connsiteX210" fmla="*/ 745372 w 876341"/>
              <a:gd name="connsiteY210" fmla="*/ 119228 h 1090778"/>
              <a:gd name="connsiteX211" fmla="*/ 752516 w 876341"/>
              <a:gd name="connsiteY211" fmla="*/ 121609 h 1090778"/>
              <a:gd name="connsiteX212" fmla="*/ 759660 w 876341"/>
              <a:gd name="connsiteY212" fmla="*/ 126371 h 1090778"/>
              <a:gd name="connsiteX213" fmla="*/ 769185 w 876341"/>
              <a:gd name="connsiteY213" fmla="*/ 140659 h 1090778"/>
              <a:gd name="connsiteX214" fmla="*/ 781091 w 876341"/>
              <a:gd name="connsiteY214" fmla="*/ 152565 h 1090778"/>
              <a:gd name="connsiteX215" fmla="*/ 795379 w 876341"/>
              <a:gd name="connsiteY215" fmla="*/ 157328 h 1090778"/>
              <a:gd name="connsiteX216" fmla="*/ 797760 w 876341"/>
              <a:gd name="connsiteY216" fmla="*/ 164471 h 1090778"/>
              <a:gd name="connsiteX217" fmla="*/ 804904 w 876341"/>
              <a:gd name="connsiteY217" fmla="*/ 169234 h 1090778"/>
              <a:gd name="connsiteX218" fmla="*/ 807285 w 876341"/>
              <a:gd name="connsiteY218" fmla="*/ 216859 h 1090778"/>
              <a:gd name="connsiteX219" fmla="*/ 809666 w 876341"/>
              <a:gd name="connsiteY219" fmla="*/ 224003 h 1090778"/>
              <a:gd name="connsiteX220" fmla="*/ 816810 w 876341"/>
              <a:gd name="connsiteY220" fmla="*/ 228765 h 1090778"/>
              <a:gd name="connsiteX221" fmla="*/ 821572 w 876341"/>
              <a:gd name="connsiteY221" fmla="*/ 243053 h 1090778"/>
              <a:gd name="connsiteX222" fmla="*/ 833479 w 876341"/>
              <a:gd name="connsiteY222" fmla="*/ 264484 h 1090778"/>
              <a:gd name="connsiteX223" fmla="*/ 840622 w 876341"/>
              <a:gd name="connsiteY223" fmla="*/ 269246 h 1090778"/>
              <a:gd name="connsiteX224" fmla="*/ 864435 w 876341"/>
              <a:gd name="connsiteY224" fmla="*/ 274009 h 1090778"/>
              <a:gd name="connsiteX225" fmla="*/ 866816 w 876341"/>
              <a:gd name="connsiteY225" fmla="*/ 285915 h 1090778"/>
              <a:gd name="connsiteX226" fmla="*/ 876341 w 876341"/>
              <a:gd name="connsiteY226" fmla="*/ 300203 h 1090778"/>
              <a:gd name="connsiteX227" fmla="*/ 871579 w 876341"/>
              <a:gd name="connsiteY227" fmla="*/ 319253 h 1090778"/>
              <a:gd name="connsiteX228" fmla="*/ 857291 w 876341"/>
              <a:gd name="connsiteY228" fmla="*/ 326396 h 1090778"/>
              <a:gd name="connsiteX229" fmla="*/ 819191 w 876341"/>
              <a:gd name="connsiteY229" fmla="*/ 321634 h 1090778"/>
              <a:gd name="connsiteX230" fmla="*/ 812047 w 876341"/>
              <a:gd name="connsiteY230" fmla="*/ 316871 h 1090778"/>
              <a:gd name="connsiteX231" fmla="*/ 802522 w 876341"/>
              <a:gd name="connsiteY231" fmla="*/ 312109 h 1090778"/>
              <a:gd name="connsiteX232" fmla="*/ 776329 w 876341"/>
              <a:gd name="connsiteY232" fmla="*/ 316871 h 1090778"/>
              <a:gd name="connsiteX233" fmla="*/ 769185 w 876341"/>
              <a:gd name="connsiteY233" fmla="*/ 324015 h 1090778"/>
              <a:gd name="connsiteX234" fmla="*/ 762041 w 876341"/>
              <a:gd name="connsiteY234" fmla="*/ 328778 h 1090778"/>
              <a:gd name="connsiteX235" fmla="*/ 752516 w 876341"/>
              <a:gd name="connsiteY235" fmla="*/ 350209 h 1090778"/>
              <a:gd name="connsiteX236" fmla="*/ 750135 w 876341"/>
              <a:gd name="connsiteY236" fmla="*/ 357353 h 1090778"/>
              <a:gd name="connsiteX237" fmla="*/ 742991 w 876341"/>
              <a:gd name="connsiteY237" fmla="*/ 359734 h 1090778"/>
              <a:gd name="connsiteX238" fmla="*/ 752516 w 876341"/>
              <a:gd name="connsiteY238" fmla="*/ 345446 h 1090778"/>
              <a:gd name="connsiteX239" fmla="*/ 762041 w 876341"/>
              <a:gd name="connsiteY239" fmla="*/ 331159 h 1090778"/>
              <a:gd name="connsiteX240" fmla="*/ 776329 w 876341"/>
              <a:gd name="connsiteY240" fmla="*/ 326396 h 1090778"/>
              <a:gd name="connsiteX241" fmla="*/ 762041 w 876341"/>
              <a:gd name="connsiteY241" fmla="*/ 319253 h 1090778"/>
              <a:gd name="connsiteX242" fmla="*/ 754897 w 876341"/>
              <a:gd name="connsiteY242" fmla="*/ 314490 h 1090778"/>
              <a:gd name="connsiteX243" fmla="*/ 752516 w 876341"/>
              <a:gd name="connsiteY243" fmla="*/ 321634 h 1090778"/>
              <a:gd name="connsiteX244" fmla="*/ 752516 w 876341"/>
              <a:gd name="connsiteY244" fmla="*/ 371640 h 1090778"/>
              <a:gd name="connsiteX245" fmla="*/ 754897 w 876341"/>
              <a:gd name="connsiteY245" fmla="*/ 378784 h 1090778"/>
              <a:gd name="connsiteX246" fmla="*/ 762041 w 876341"/>
              <a:gd name="connsiteY246" fmla="*/ 385928 h 1090778"/>
              <a:gd name="connsiteX247" fmla="*/ 766804 w 876341"/>
              <a:gd name="connsiteY247" fmla="*/ 393071 h 1090778"/>
              <a:gd name="connsiteX248" fmla="*/ 771566 w 876341"/>
              <a:gd name="connsiteY248" fmla="*/ 409740 h 1090778"/>
              <a:gd name="connsiteX249" fmla="*/ 773947 w 876341"/>
              <a:gd name="connsiteY249" fmla="*/ 428790 h 1090778"/>
              <a:gd name="connsiteX250" fmla="*/ 766804 w 876341"/>
              <a:gd name="connsiteY250" fmla="*/ 447840 h 1090778"/>
              <a:gd name="connsiteX251" fmla="*/ 752516 w 876341"/>
              <a:gd name="connsiteY251" fmla="*/ 457365 h 1090778"/>
              <a:gd name="connsiteX252" fmla="*/ 745372 w 876341"/>
              <a:gd name="connsiteY252" fmla="*/ 462128 h 1090778"/>
              <a:gd name="connsiteX253" fmla="*/ 731085 w 876341"/>
              <a:gd name="connsiteY253" fmla="*/ 476415 h 1090778"/>
              <a:gd name="connsiteX254" fmla="*/ 723941 w 876341"/>
              <a:gd name="connsiteY254" fmla="*/ 483559 h 1090778"/>
              <a:gd name="connsiteX255" fmla="*/ 721560 w 876341"/>
              <a:gd name="connsiteY255" fmla="*/ 490703 h 1090778"/>
              <a:gd name="connsiteX256" fmla="*/ 716797 w 876341"/>
              <a:gd name="connsiteY256" fmla="*/ 497846 h 1090778"/>
              <a:gd name="connsiteX257" fmla="*/ 719179 w 876341"/>
              <a:gd name="connsiteY257" fmla="*/ 504990 h 1090778"/>
              <a:gd name="connsiteX258" fmla="*/ 750135 w 876341"/>
              <a:gd name="connsiteY258" fmla="*/ 500228 h 1090778"/>
              <a:gd name="connsiteX259" fmla="*/ 757279 w 876341"/>
              <a:gd name="connsiteY259" fmla="*/ 495465 h 1090778"/>
              <a:gd name="connsiteX260" fmla="*/ 762041 w 876341"/>
              <a:gd name="connsiteY260" fmla="*/ 502609 h 1090778"/>
              <a:gd name="connsiteX261" fmla="*/ 759660 w 876341"/>
              <a:gd name="connsiteY261" fmla="*/ 516896 h 1090778"/>
              <a:gd name="connsiteX262" fmla="*/ 750135 w 876341"/>
              <a:gd name="connsiteY262" fmla="*/ 531184 h 1090778"/>
              <a:gd name="connsiteX263" fmla="*/ 742991 w 876341"/>
              <a:gd name="connsiteY263" fmla="*/ 533565 h 1090778"/>
              <a:gd name="connsiteX264" fmla="*/ 735847 w 876341"/>
              <a:gd name="connsiteY264" fmla="*/ 538328 h 1090778"/>
              <a:gd name="connsiteX265" fmla="*/ 728704 w 876341"/>
              <a:gd name="connsiteY265" fmla="*/ 540709 h 1090778"/>
              <a:gd name="connsiteX266" fmla="*/ 704891 w 876341"/>
              <a:gd name="connsiteY266" fmla="*/ 545471 h 1090778"/>
              <a:gd name="connsiteX267" fmla="*/ 681079 w 876341"/>
              <a:gd name="connsiteY267" fmla="*/ 550234 h 109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</a:cxnLst>
            <a:rect l="l" t="t" r="r" b="b"/>
            <a:pathLst>
              <a:path w="876341" h="1090778">
                <a:moveTo>
                  <a:pt x="812047" y="993146"/>
                </a:moveTo>
                <a:cubicBezTo>
                  <a:pt x="808078" y="995527"/>
                  <a:pt x="804066" y="997837"/>
                  <a:pt x="800141" y="1000290"/>
                </a:cubicBezTo>
                <a:cubicBezTo>
                  <a:pt x="797714" y="1001807"/>
                  <a:pt x="795021" y="1003029"/>
                  <a:pt x="792997" y="1005053"/>
                </a:cubicBezTo>
                <a:cubicBezTo>
                  <a:pt x="790974" y="1007076"/>
                  <a:pt x="790662" y="1010679"/>
                  <a:pt x="788235" y="1012196"/>
                </a:cubicBezTo>
                <a:cubicBezTo>
                  <a:pt x="783978" y="1014857"/>
                  <a:pt x="778710" y="1015371"/>
                  <a:pt x="773947" y="1016959"/>
                </a:cubicBezTo>
                <a:cubicBezTo>
                  <a:pt x="768612" y="1018738"/>
                  <a:pt x="762833" y="1020866"/>
                  <a:pt x="757279" y="1021721"/>
                </a:cubicBezTo>
                <a:cubicBezTo>
                  <a:pt x="750175" y="1022814"/>
                  <a:pt x="742991" y="1023309"/>
                  <a:pt x="735847" y="1024103"/>
                </a:cubicBezTo>
                <a:cubicBezTo>
                  <a:pt x="723147" y="1023309"/>
                  <a:pt x="710134" y="1024635"/>
                  <a:pt x="697747" y="1021721"/>
                </a:cubicBezTo>
                <a:cubicBezTo>
                  <a:pt x="695304" y="1021146"/>
                  <a:pt x="697141" y="1012803"/>
                  <a:pt x="695366" y="1014578"/>
                </a:cubicBezTo>
                <a:cubicBezTo>
                  <a:pt x="684164" y="1025782"/>
                  <a:pt x="701071" y="1025598"/>
                  <a:pt x="688222" y="1033628"/>
                </a:cubicBezTo>
                <a:cubicBezTo>
                  <a:pt x="683965" y="1036289"/>
                  <a:pt x="678887" y="1037565"/>
                  <a:pt x="673935" y="1038390"/>
                </a:cubicBezTo>
                <a:lnTo>
                  <a:pt x="645360" y="1043153"/>
                </a:lnTo>
                <a:cubicBezTo>
                  <a:pt x="643772" y="1045534"/>
                  <a:pt x="641759" y="1047681"/>
                  <a:pt x="640597" y="1050296"/>
                </a:cubicBezTo>
                <a:cubicBezTo>
                  <a:pt x="629260" y="1075803"/>
                  <a:pt x="641852" y="1055559"/>
                  <a:pt x="631072" y="1071728"/>
                </a:cubicBezTo>
                <a:cubicBezTo>
                  <a:pt x="630278" y="1074109"/>
                  <a:pt x="630466" y="1077096"/>
                  <a:pt x="628691" y="1078871"/>
                </a:cubicBezTo>
                <a:cubicBezTo>
                  <a:pt x="619241" y="1088321"/>
                  <a:pt x="615634" y="1088088"/>
                  <a:pt x="604879" y="1090778"/>
                </a:cubicBezTo>
                <a:cubicBezTo>
                  <a:pt x="590591" y="1089984"/>
                  <a:pt x="576276" y="1089584"/>
                  <a:pt x="562016" y="1088396"/>
                </a:cubicBezTo>
                <a:cubicBezTo>
                  <a:pt x="557205" y="1087995"/>
                  <a:pt x="552501" y="1086749"/>
                  <a:pt x="547729" y="1086015"/>
                </a:cubicBezTo>
                <a:cubicBezTo>
                  <a:pt x="542182" y="1085162"/>
                  <a:pt x="536616" y="1084428"/>
                  <a:pt x="531060" y="1083634"/>
                </a:cubicBezTo>
                <a:cubicBezTo>
                  <a:pt x="514057" y="1077966"/>
                  <a:pt x="520949" y="1081656"/>
                  <a:pt x="509629" y="1074109"/>
                </a:cubicBezTo>
                <a:cubicBezTo>
                  <a:pt x="506454" y="1069346"/>
                  <a:pt x="501915" y="1065251"/>
                  <a:pt x="500104" y="1059821"/>
                </a:cubicBezTo>
                <a:cubicBezTo>
                  <a:pt x="499310" y="1057440"/>
                  <a:pt x="499497" y="1054453"/>
                  <a:pt x="497722" y="1052678"/>
                </a:cubicBezTo>
                <a:cubicBezTo>
                  <a:pt x="493675" y="1048631"/>
                  <a:pt x="483435" y="1043153"/>
                  <a:pt x="483435" y="1043153"/>
                </a:cubicBezTo>
                <a:cubicBezTo>
                  <a:pt x="479244" y="1030578"/>
                  <a:pt x="483143" y="1037402"/>
                  <a:pt x="466766" y="1026484"/>
                </a:cubicBezTo>
                <a:lnTo>
                  <a:pt x="459622" y="1021721"/>
                </a:lnTo>
                <a:cubicBezTo>
                  <a:pt x="458035" y="1016959"/>
                  <a:pt x="456077" y="1012304"/>
                  <a:pt x="454860" y="1007434"/>
                </a:cubicBezTo>
                <a:cubicBezTo>
                  <a:pt x="454066" y="1004259"/>
                  <a:pt x="453419" y="1001044"/>
                  <a:pt x="452479" y="997909"/>
                </a:cubicBezTo>
                <a:cubicBezTo>
                  <a:pt x="451036" y="993100"/>
                  <a:pt x="450501" y="987798"/>
                  <a:pt x="447716" y="983621"/>
                </a:cubicBezTo>
                <a:cubicBezTo>
                  <a:pt x="446129" y="981240"/>
                  <a:pt x="445381" y="977995"/>
                  <a:pt x="442954" y="976478"/>
                </a:cubicBezTo>
                <a:cubicBezTo>
                  <a:pt x="438697" y="973817"/>
                  <a:pt x="433429" y="973303"/>
                  <a:pt x="428666" y="971715"/>
                </a:cubicBezTo>
                <a:lnTo>
                  <a:pt x="421522" y="969334"/>
                </a:lnTo>
                <a:cubicBezTo>
                  <a:pt x="419141" y="968540"/>
                  <a:pt x="416840" y="967445"/>
                  <a:pt x="414379" y="966953"/>
                </a:cubicBezTo>
                <a:cubicBezTo>
                  <a:pt x="399263" y="963929"/>
                  <a:pt x="406399" y="965553"/>
                  <a:pt x="392947" y="962190"/>
                </a:cubicBezTo>
                <a:cubicBezTo>
                  <a:pt x="386597" y="962984"/>
                  <a:pt x="379745" y="961972"/>
                  <a:pt x="373897" y="964571"/>
                </a:cubicBezTo>
                <a:cubicBezTo>
                  <a:pt x="371603" y="965590"/>
                  <a:pt x="374022" y="971563"/>
                  <a:pt x="371516" y="971715"/>
                </a:cubicBezTo>
                <a:cubicBezTo>
                  <a:pt x="346150" y="973252"/>
                  <a:pt x="320716" y="970128"/>
                  <a:pt x="295316" y="969334"/>
                </a:cubicBezTo>
                <a:cubicBezTo>
                  <a:pt x="292935" y="968540"/>
                  <a:pt x="290132" y="968521"/>
                  <a:pt x="288172" y="966953"/>
                </a:cubicBezTo>
                <a:cubicBezTo>
                  <a:pt x="283976" y="963596"/>
                  <a:pt x="282597" y="957370"/>
                  <a:pt x="281029" y="952665"/>
                </a:cubicBezTo>
                <a:cubicBezTo>
                  <a:pt x="281823" y="945521"/>
                  <a:pt x="276670" y="933730"/>
                  <a:pt x="283410" y="931234"/>
                </a:cubicBezTo>
                <a:cubicBezTo>
                  <a:pt x="302777" y="924061"/>
                  <a:pt x="324718" y="930274"/>
                  <a:pt x="345322" y="928853"/>
                </a:cubicBezTo>
                <a:cubicBezTo>
                  <a:pt x="347826" y="928680"/>
                  <a:pt x="350052" y="927161"/>
                  <a:pt x="352466" y="926471"/>
                </a:cubicBezTo>
                <a:cubicBezTo>
                  <a:pt x="355613" y="925572"/>
                  <a:pt x="358816" y="924884"/>
                  <a:pt x="361991" y="924090"/>
                </a:cubicBezTo>
                <a:cubicBezTo>
                  <a:pt x="359610" y="923296"/>
                  <a:pt x="357297" y="922253"/>
                  <a:pt x="354847" y="921709"/>
                </a:cubicBezTo>
                <a:cubicBezTo>
                  <a:pt x="350134" y="920662"/>
                  <a:pt x="345140" y="920855"/>
                  <a:pt x="340560" y="919328"/>
                </a:cubicBezTo>
                <a:cubicBezTo>
                  <a:pt x="328718" y="915380"/>
                  <a:pt x="338420" y="913534"/>
                  <a:pt x="326272" y="912184"/>
                </a:cubicBezTo>
                <a:cubicBezTo>
                  <a:pt x="314413" y="910866"/>
                  <a:pt x="302460" y="910597"/>
                  <a:pt x="290554" y="909803"/>
                </a:cubicBezTo>
                <a:cubicBezTo>
                  <a:pt x="289760" y="904247"/>
                  <a:pt x="289273" y="898638"/>
                  <a:pt x="288172" y="893134"/>
                </a:cubicBezTo>
                <a:cubicBezTo>
                  <a:pt x="287680" y="890673"/>
                  <a:pt x="287566" y="887765"/>
                  <a:pt x="285791" y="885990"/>
                </a:cubicBezTo>
                <a:cubicBezTo>
                  <a:pt x="284653" y="884852"/>
                  <a:pt x="269204" y="881249"/>
                  <a:pt x="269122" y="881228"/>
                </a:cubicBezTo>
                <a:cubicBezTo>
                  <a:pt x="271539" y="873981"/>
                  <a:pt x="273889" y="873195"/>
                  <a:pt x="266741" y="866940"/>
                </a:cubicBezTo>
                <a:cubicBezTo>
                  <a:pt x="262434" y="863171"/>
                  <a:pt x="252454" y="857415"/>
                  <a:pt x="252454" y="857415"/>
                </a:cubicBezTo>
                <a:cubicBezTo>
                  <a:pt x="250073" y="859003"/>
                  <a:pt x="247870" y="860898"/>
                  <a:pt x="245310" y="862178"/>
                </a:cubicBezTo>
                <a:cubicBezTo>
                  <a:pt x="243065" y="863301"/>
                  <a:pt x="240672" y="864407"/>
                  <a:pt x="238166" y="864559"/>
                </a:cubicBezTo>
                <a:cubicBezTo>
                  <a:pt x="214384" y="866000"/>
                  <a:pt x="190541" y="866146"/>
                  <a:pt x="166729" y="866940"/>
                </a:cubicBezTo>
                <a:cubicBezTo>
                  <a:pt x="164348" y="867734"/>
                  <a:pt x="161153" y="867361"/>
                  <a:pt x="159585" y="869321"/>
                </a:cubicBezTo>
                <a:cubicBezTo>
                  <a:pt x="157541" y="871877"/>
                  <a:pt x="157702" y="875611"/>
                  <a:pt x="157204" y="878846"/>
                </a:cubicBezTo>
                <a:cubicBezTo>
                  <a:pt x="156111" y="885950"/>
                  <a:pt x="157492" y="893604"/>
                  <a:pt x="154822" y="900278"/>
                </a:cubicBezTo>
                <a:cubicBezTo>
                  <a:pt x="153890" y="902608"/>
                  <a:pt x="149924" y="901537"/>
                  <a:pt x="147679" y="902659"/>
                </a:cubicBezTo>
                <a:cubicBezTo>
                  <a:pt x="145119" y="903939"/>
                  <a:pt x="143150" y="906259"/>
                  <a:pt x="140535" y="907421"/>
                </a:cubicBezTo>
                <a:cubicBezTo>
                  <a:pt x="135947" y="909460"/>
                  <a:pt x="131010" y="910596"/>
                  <a:pt x="126247" y="912184"/>
                </a:cubicBezTo>
                <a:cubicBezTo>
                  <a:pt x="123866" y="912978"/>
                  <a:pt x="121594" y="914254"/>
                  <a:pt x="119104" y="914565"/>
                </a:cubicBezTo>
                <a:lnTo>
                  <a:pt x="100054" y="916946"/>
                </a:lnTo>
                <a:cubicBezTo>
                  <a:pt x="88148" y="916152"/>
                  <a:pt x="76195" y="915883"/>
                  <a:pt x="64335" y="914565"/>
                </a:cubicBezTo>
                <a:cubicBezTo>
                  <a:pt x="61840" y="914288"/>
                  <a:pt x="58966" y="913959"/>
                  <a:pt x="57191" y="912184"/>
                </a:cubicBezTo>
                <a:cubicBezTo>
                  <a:pt x="34191" y="889184"/>
                  <a:pt x="79375" y="921415"/>
                  <a:pt x="47666" y="900278"/>
                </a:cubicBezTo>
                <a:lnTo>
                  <a:pt x="42904" y="885990"/>
                </a:lnTo>
                <a:lnTo>
                  <a:pt x="40522" y="878846"/>
                </a:lnTo>
                <a:cubicBezTo>
                  <a:pt x="38634" y="859961"/>
                  <a:pt x="45475" y="850175"/>
                  <a:pt x="30997" y="857415"/>
                </a:cubicBezTo>
                <a:cubicBezTo>
                  <a:pt x="28437" y="858695"/>
                  <a:pt x="26235" y="860590"/>
                  <a:pt x="23854" y="862178"/>
                </a:cubicBezTo>
                <a:cubicBezTo>
                  <a:pt x="12917" y="851241"/>
                  <a:pt x="14329" y="855628"/>
                  <a:pt x="14329" y="833603"/>
                </a:cubicBezTo>
                <a:cubicBezTo>
                  <a:pt x="14329" y="831093"/>
                  <a:pt x="14935" y="828234"/>
                  <a:pt x="16710" y="826459"/>
                </a:cubicBezTo>
                <a:cubicBezTo>
                  <a:pt x="18485" y="824684"/>
                  <a:pt x="21473" y="824872"/>
                  <a:pt x="23854" y="824078"/>
                </a:cubicBezTo>
                <a:cubicBezTo>
                  <a:pt x="31557" y="812524"/>
                  <a:pt x="38116" y="809742"/>
                  <a:pt x="30997" y="795503"/>
                </a:cubicBezTo>
                <a:cubicBezTo>
                  <a:pt x="29717" y="792943"/>
                  <a:pt x="26235" y="792328"/>
                  <a:pt x="23854" y="790740"/>
                </a:cubicBezTo>
                <a:cubicBezTo>
                  <a:pt x="19510" y="777710"/>
                  <a:pt x="22513" y="776973"/>
                  <a:pt x="11947" y="771690"/>
                </a:cubicBezTo>
                <a:cubicBezTo>
                  <a:pt x="9702" y="770568"/>
                  <a:pt x="7185" y="770103"/>
                  <a:pt x="4804" y="769309"/>
                </a:cubicBezTo>
                <a:cubicBezTo>
                  <a:pt x="3216" y="766928"/>
                  <a:pt x="-429" y="764988"/>
                  <a:pt x="41" y="762165"/>
                </a:cubicBezTo>
                <a:cubicBezTo>
                  <a:pt x="595" y="758843"/>
                  <a:pt x="5029" y="757608"/>
                  <a:pt x="7185" y="755021"/>
                </a:cubicBezTo>
                <a:cubicBezTo>
                  <a:pt x="9017" y="752823"/>
                  <a:pt x="9793" y="749762"/>
                  <a:pt x="11947" y="747878"/>
                </a:cubicBezTo>
                <a:cubicBezTo>
                  <a:pt x="37588" y="725443"/>
                  <a:pt x="16742" y="745214"/>
                  <a:pt x="33379" y="735971"/>
                </a:cubicBezTo>
                <a:cubicBezTo>
                  <a:pt x="38382" y="733191"/>
                  <a:pt x="41971" y="727015"/>
                  <a:pt x="47666" y="726446"/>
                </a:cubicBezTo>
                <a:lnTo>
                  <a:pt x="71479" y="724065"/>
                </a:lnTo>
                <a:cubicBezTo>
                  <a:pt x="82799" y="716518"/>
                  <a:pt x="77718" y="722017"/>
                  <a:pt x="83385" y="705015"/>
                </a:cubicBezTo>
                <a:lnTo>
                  <a:pt x="85766" y="697871"/>
                </a:lnTo>
                <a:cubicBezTo>
                  <a:pt x="88147" y="698665"/>
                  <a:pt x="90665" y="699130"/>
                  <a:pt x="92910" y="700253"/>
                </a:cubicBezTo>
                <a:cubicBezTo>
                  <a:pt x="95470" y="701533"/>
                  <a:pt x="97196" y="704865"/>
                  <a:pt x="100054" y="705015"/>
                </a:cubicBezTo>
                <a:cubicBezTo>
                  <a:pt x="113495" y="705722"/>
                  <a:pt x="143488" y="702041"/>
                  <a:pt x="159585" y="700253"/>
                </a:cubicBezTo>
                <a:cubicBezTo>
                  <a:pt x="164347" y="698665"/>
                  <a:pt x="171087" y="699667"/>
                  <a:pt x="173872" y="695490"/>
                </a:cubicBezTo>
                <a:lnTo>
                  <a:pt x="183397" y="681203"/>
                </a:lnTo>
                <a:cubicBezTo>
                  <a:pt x="184191" y="677234"/>
                  <a:pt x="183534" y="672664"/>
                  <a:pt x="185779" y="669296"/>
                </a:cubicBezTo>
                <a:cubicBezTo>
                  <a:pt x="187171" y="667208"/>
                  <a:pt x="190677" y="668037"/>
                  <a:pt x="192922" y="666915"/>
                </a:cubicBezTo>
                <a:cubicBezTo>
                  <a:pt x="195482" y="665635"/>
                  <a:pt x="197506" y="663433"/>
                  <a:pt x="200066" y="662153"/>
                </a:cubicBezTo>
                <a:cubicBezTo>
                  <a:pt x="207056" y="658658"/>
                  <a:pt x="216974" y="658645"/>
                  <a:pt x="223879" y="657390"/>
                </a:cubicBezTo>
                <a:cubicBezTo>
                  <a:pt x="227099" y="656805"/>
                  <a:pt x="230257" y="655908"/>
                  <a:pt x="233404" y="655009"/>
                </a:cubicBezTo>
                <a:cubicBezTo>
                  <a:pt x="235817" y="654320"/>
                  <a:pt x="238066" y="653010"/>
                  <a:pt x="240547" y="652628"/>
                </a:cubicBezTo>
                <a:cubicBezTo>
                  <a:pt x="248431" y="651415"/>
                  <a:pt x="256422" y="651040"/>
                  <a:pt x="264360" y="650246"/>
                </a:cubicBezTo>
                <a:cubicBezTo>
                  <a:pt x="288407" y="642232"/>
                  <a:pt x="251079" y="654470"/>
                  <a:pt x="281029" y="645484"/>
                </a:cubicBezTo>
                <a:cubicBezTo>
                  <a:pt x="285837" y="644041"/>
                  <a:pt x="290554" y="642309"/>
                  <a:pt x="295316" y="640721"/>
                </a:cubicBezTo>
                <a:cubicBezTo>
                  <a:pt x="297697" y="639927"/>
                  <a:pt x="300371" y="639732"/>
                  <a:pt x="302460" y="638340"/>
                </a:cubicBezTo>
                <a:lnTo>
                  <a:pt x="316747" y="628815"/>
                </a:lnTo>
                <a:cubicBezTo>
                  <a:pt x="319128" y="627228"/>
                  <a:pt x="321176" y="624958"/>
                  <a:pt x="323891" y="624053"/>
                </a:cubicBezTo>
                <a:lnTo>
                  <a:pt x="338179" y="619290"/>
                </a:lnTo>
                <a:cubicBezTo>
                  <a:pt x="349291" y="602622"/>
                  <a:pt x="342942" y="608178"/>
                  <a:pt x="354847" y="600240"/>
                </a:cubicBezTo>
                <a:cubicBezTo>
                  <a:pt x="366017" y="583486"/>
                  <a:pt x="350918" y="602485"/>
                  <a:pt x="371516" y="590715"/>
                </a:cubicBezTo>
                <a:cubicBezTo>
                  <a:pt x="374001" y="589295"/>
                  <a:pt x="374447" y="585770"/>
                  <a:pt x="376279" y="583571"/>
                </a:cubicBezTo>
                <a:cubicBezTo>
                  <a:pt x="391558" y="565236"/>
                  <a:pt x="376359" y="587022"/>
                  <a:pt x="388185" y="569284"/>
                </a:cubicBezTo>
                <a:cubicBezTo>
                  <a:pt x="388979" y="566109"/>
                  <a:pt x="389981" y="562979"/>
                  <a:pt x="390566" y="559759"/>
                </a:cubicBezTo>
                <a:cubicBezTo>
                  <a:pt x="391570" y="554237"/>
                  <a:pt x="391685" y="548559"/>
                  <a:pt x="392947" y="543090"/>
                </a:cubicBezTo>
                <a:cubicBezTo>
                  <a:pt x="394076" y="538199"/>
                  <a:pt x="394160" y="532353"/>
                  <a:pt x="397710" y="528803"/>
                </a:cubicBezTo>
                <a:cubicBezTo>
                  <a:pt x="400091" y="526422"/>
                  <a:pt x="402786" y="524317"/>
                  <a:pt x="404854" y="521659"/>
                </a:cubicBezTo>
                <a:cubicBezTo>
                  <a:pt x="408368" y="517141"/>
                  <a:pt x="414379" y="507371"/>
                  <a:pt x="414379" y="507371"/>
                </a:cubicBezTo>
                <a:lnTo>
                  <a:pt x="419141" y="493084"/>
                </a:lnTo>
                <a:lnTo>
                  <a:pt x="421522" y="485940"/>
                </a:lnTo>
                <a:cubicBezTo>
                  <a:pt x="418519" y="461914"/>
                  <a:pt x="421164" y="472957"/>
                  <a:pt x="414379" y="452603"/>
                </a:cubicBezTo>
                <a:lnTo>
                  <a:pt x="411997" y="445459"/>
                </a:lnTo>
                <a:cubicBezTo>
                  <a:pt x="412791" y="433553"/>
                  <a:pt x="412691" y="421553"/>
                  <a:pt x="414379" y="409740"/>
                </a:cubicBezTo>
                <a:cubicBezTo>
                  <a:pt x="415089" y="404771"/>
                  <a:pt x="419141" y="395453"/>
                  <a:pt x="419141" y="395453"/>
                </a:cubicBezTo>
                <a:cubicBezTo>
                  <a:pt x="413721" y="379190"/>
                  <a:pt x="418212" y="397428"/>
                  <a:pt x="419141" y="381165"/>
                </a:cubicBezTo>
                <a:cubicBezTo>
                  <a:pt x="423850" y="298746"/>
                  <a:pt x="407173" y="326487"/>
                  <a:pt x="426285" y="297821"/>
                </a:cubicBezTo>
                <a:cubicBezTo>
                  <a:pt x="427506" y="294158"/>
                  <a:pt x="431413" y="287197"/>
                  <a:pt x="426285" y="283534"/>
                </a:cubicBezTo>
                <a:cubicBezTo>
                  <a:pt x="422200" y="280616"/>
                  <a:pt x="416760" y="280359"/>
                  <a:pt x="411997" y="278771"/>
                </a:cubicBezTo>
                <a:lnTo>
                  <a:pt x="404854" y="276390"/>
                </a:lnTo>
                <a:cubicBezTo>
                  <a:pt x="403266" y="274009"/>
                  <a:pt x="402518" y="270763"/>
                  <a:pt x="400091" y="269246"/>
                </a:cubicBezTo>
                <a:cubicBezTo>
                  <a:pt x="395834" y="266585"/>
                  <a:pt x="385804" y="264484"/>
                  <a:pt x="385804" y="264484"/>
                </a:cubicBezTo>
                <a:cubicBezTo>
                  <a:pt x="369135" y="265278"/>
                  <a:pt x="352216" y="263880"/>
                  <a:pt x="335797" y="266865"/>
                </a:cubicBezTo>
                <a:cubicBezTo>
                  <a:pt x="333327" y="267314"/>
                  <a:pt x="333908" y="271548"/>
                  <a:pt x="333416" y="274009"/>
                </a:cubicBezTo>
                <a:cubicBezTo>
                  <a:pt x="332315" y="279513"/>
                  <a:pt x="333315" y="285549"/>
                  <a:pt x="331035" y="290678"/>
                </a:cubicBezTo>
                <a:cubicBezTo>
                  <a:pt x="329873" y="293293"/>
                  <a:pt x="326451" y="294160"/>
                  <a:pt x="323891" y="295440"/>
                </a:cubicBezTo>
                <a:cubicBezTo>
                  <a:pt x="319011" y="297880"/>
                  <a:pt x="309366" y="299298"/>
                  <a:pt x="304841" y="300203"/>
                </a:cubicBezTo>
                <a:cubicBezTo>
                  <a:pt x="303254" y="302584"/>
                  <a:pt x="301084" y="304667"/>
                  <a:pt x="300079" y="307346"/>
                </a:cubicBezTo>
                <a:cubicBezTo>
                  <a:pt x="299079" y="310013"/>
                  <a:pt x="295585" y="331929"/>
                  <a:pt x="295316" y="333540"/>
                </a:cubicBezTo>
                <a:cubicBezTo>
                  <a:pt x="274748" y="326685"/>
                  <a:pt x="302235" y="338078"/>
                  <a:pt x="285791" y="321634"/>
                </a:cubicBezTo>
                <a:cubicBezTo>
                  <a:pt x="283477" y="319320"/>
                  <a:pt x="279413" y="320152"/>
                  <a:pt x="276266" y="319253"/>
                </a:cubicBezTo>
                <a:cubicBezTo>
                  <a:pt x="273852" y="318563"/>
                  <a:pt x="271503" y="317665"/>
                  <a:pt x="269122" y="316871"/>
                </a:cubicBezTo>
                <a:cubicBezTo>
                  <a:pt x="257149" y="320864"/>
                  <a:pt x="258779" y="321429"/>
                  <a:pt x="240547" y="316871"/>
                </a:cubicBezTo>
                <a:cubicBezTo>
                  <a:pt x="237771" y="316177"/>
                  <a:pt x="235785" y="313696"/>
                  <a:pt x="233404" y="312109"/>
                </a:cubicBezTo>
                <a:cubicBezTo>
                  <a:pt x="231816" y="307346"/>
                  <a:pt x="227816" y="302773"/>
                  <a:pt x="228641" y="297821"/>
                </a:cubicBezTo>
                <a:cubicBezTo>
                  <a:pt x="229435" y="293059"/>
                  <a:pt x="229975" y="288247"/>
                  <a:pt x="231022" y="283534"/>
                </a:cubicBezTo>
                <a:cubicBezTo>
                  <a:pt x="231567" y="281084"/>
                  <a:pt x="231629" y="278165"/>
                  <a:pt x="233404" y="276390"/>
                </a:cubicBezTo>
                <a:cubicBezTo>
                  <a:pt x="235179" y="274615"/>
                  <a:pt x="238062" y="274364"/>
                  <a:pt x="240547" y="274009"/>
                </a:cubicBezTo>
                <a:cubicBezTo>
                  <a:pt x="249226" y="272769"/>
                  <a:pt x="258022" y="272546"/>
                  <a:pt x="266741" y="271628"/>
                </a:cubicBezTo>
                <a:cubicBezTo>
                  <a:pt x="273105" y="270958"/>
                  <a:pt x="279441" y="270040"/>
                  <a:pt x="285791" y="269246"/>
                </a:cubicBezTo>
                <a:lnTo>
                  <a:pt x="300079" y="259721"/>
                </a:lnTo>
                <a:lnTo>
                  <a:pt x="307222" y="254959"/>
                </a:lnTo>
                <a:lnTo>
                  <a:pt x="311985" y="240671"/>
                </a:lnTo>
                <a:cubicBezTo>
                  <a:pt x="312779" y="238290"/>
                  <a:pt x="311985" y="234322"/>
                  <a:pt x="314366" y="233528"/>
                </a:cubicBezTo>
                <a:lnTo>
                  <a:pt x="328654" y="228765"/>
                </a:lnTo>
                <a:lnTo>
                  <a:pt x="335797" y="226384"/>
                </a:lnTo>
                <a:cubicBezTo>
                  <a:pt x="347118" y="218836"/>
                  <a:pt x="340225" y="222526"/>
                  <a:pt x="357229" y="216859"/>
                </a:cubicBezTo>
                <a:lnTo>
                  <a:pt x="364372" y="214478"/>
                </a:lnTo>
                <a:lnTo>
                  <a:pt x="371516" y="212096"/>
                </a:lnTo>
                <a:lnTo>
                  <a:pt x="381041" y="197809"/>
                </a:lnTo>
                <a:lnTo>
                  <a:pt x="385804" y="190665"/>
                </a:lnTo>
                <a:cubicBezTo>
                  <a:pt x="385010" y="187490"/>
                  <a:pt x="384132" y="184335"/>
                  <a:pt x="383422" y="181140"/>
                </a:cubicBezTo>
                <a:cubicBezTo>
                  <a:pt x="382544" y="177189"/>
                  <a:pt x="382106" y="173139"/>
                  <a:pt x="381041" y="169234"/>
                </a:cubicBezTo>
                <a:cubicBezTo>
                  <a:pt x="379720" y="164391"/>
                  <a:pt x="377867" y="159709"/>
                  <a:pt x="376279" y="154946"/>
                </a:cubicBezTo>
                <a:cubicBezTo>
                  <a:pt x="375485" y="152565"/>
                  <a:pt x="375289" y="149891"/>
                  <a:pt x="373897" y="147803"/>
                </a:cubicBezTo>
                <a:cubicBezTo>
                  <a:pt x="372310" y="145422"/>
                  <a:pt x="370415" y="143219"/>
                  <a:pt x="369135" y="140659"/>
                </a:cubicBezTo>
                <a:cubicBezTo>
                  <a:pt x="368013" y="138414"/>
                  <a:pt x="368529" y="135290"/>
                  <a:pt x="366754" y="133515"/>
                </a:cubicBezTo>
                <a:cubicBezTo>
                  <a:pt x="364979" y="131740"/>
                  <a:pt x="361991" y="131928"/>
                  <a:pt x="359610" y="131134"/>
                </a:cubicBezTo>
                <a:cubicBezTo>
                  <a:pt x="354847" y="127959"/>
                  <a:pt x="348497" y="126372"/>
                  <a:pt x="345322" y="121609"/>
                </a:cubicBezTo>
                <a:cubicBezTo>
                  <a:pt x="338973" y="112084"/>
                  <a:pt x="342941" y="116052"/>
                  <a:pt x="333416" y="109703"/>
                </a:cubicBezTo>
                <a:cubicBezTo>
                  <a:pt x="331829" y="107322"/>
                  <a:pt x="330678" y="104583"/>
                  <a:pt x="328654" y="102559"/>
                </a:cubicBezTo>
                <a:cubicBezTo>
                  <a:pt x="321830" y="95734"/>
                  <a:pt x="322113" y="99288"/>
                  <a:pt x="314366" y="95415"/>
                </a:cubicBezTo>
                <a:cubicBezTo>
                  <a:pt x="295891" y="86179"/>
                  <a:pt x="318043" y="94261"/>
                  <a:pt x="300079" y="88271"/>
                </a:cubicBezTo>
                <a:cubicBezTo>
                  <a:pt x="289162" y="71895"/>
                  <a:pt x="292364" y="79414"/>
                  <a:pt x="288172" y="66840"/>
                </a:cubicBezTo>
                <a:cubicBezTo>
                  <a:pt x="288966" y="59696"/>
                  <a:pt x="284758" y="49660"/>
                  <a:pt x="290554" y="45409"/>
                </a:cubicBezTo>
                <a:cubicBezTo>
                  <a:pt x="299606" y="38771"/>
                  <a:pt x="323891" y="40646"/>
                  <a:pt x="323891" y="40646"/>
                </a:cubicBezTo>
                <a:cubicBezTo>
                  <a:pt x="324685" y="38265"/>
                  <a:pt x="325150" y="35748"/>
                  <a:pt x="326272" y="33503"/>
                </a:cubicBezTo>
                <a:cubicBezTo>
                  <a:pt x="327552" y="30943"/>
                  <a:pt x="330130" y="29074"/>
                  <a:pt x="331035" y="26359"/>
                </a:cubicBezTo>
                <a:cubicBezTo>
                  <a:pt x="332562" y="21778"/>
                  <a:pt x="331257" y="16390"/>
                  <a:pt x="333416" y="12071"/>
                </a:cubicBezTo>
                <a:cubicBezTo>
                  <a:pt x="334696" y="9511"/>
                  <a:pt x="337819" y="8131"/>
                  <a:pt x="340560" y="7309"/>
                </a:cubicBezTo>
                <a:cubicBezTo>
                  <a:pt x="345936" y="5696"/>
                  <a:pt x="351693" y="5851"/>
                  <a:pt x="357229" y="4928"/>
                </a:cubicBezTo>
                <a:cubicBezTo>
                  <a:pt x="361221" y="4263"/>
                  <a:pt x="365166" y="3340"/>
                  <a:pt x="369135" y="2546"/>
                </a:cubicBezTo>
                <a:cubicBezTo>
                  <a:pt x="383422" y="4134"/>
                  <a:pt x="409177" y="-6787"/>
                  <a:pt x="411997" y="7309"/>
                </a:cubicBezTo>
                <a:cubicBezTo>
                  <a:pt x="413818" y="16413"/>
                  <a:pt x="416246" y="30512"/>
                  <a:pt x="419141" y="40646"/>
                </a:cubicBezTo>
                <a:cubicBezTo>
                  <a:pt x="419831" y="43060"/>
                  <a:pt x="420399" y="45545"/>
                  <a:pt x="421522" y="47790"/>
                </a:cubicBezTo>
                <a:cubicBezTo>
                  <a:pt x="422802" y="50350"/>
                  <a:pt x="424697" y="52553"/>
                  <a:pt x="426285" y="54934"/>
                </a:cubicBezTo>
                <a:cubicBezTo>
                  <a:pt x="427079" y="57315"/>
                  <a:pt x="426577" y="60686"/>
                  <a:pt x="428666" y="62078"/>
                </a:cubicBezTo>
                <a:cubicBezTo>
                  <a:pt x="432033" y="64323"/>
                  <a:pt x="436646" y="63477"/>
                  <a:pt x="440572" y="64459"/>
                </a:cubicBezTo>
                <a:cubicBezTo>
                  <a:pt x="443007" y="65068"/>
                  <a:pt x="445335" y="66046"/>
                  <a:pt x="447716" y="66840"/>
                </a:cubicBezTo>
                <a:cubicBezTo>
                  <a:pt x="449304" y="64459"/>
                  <a:pt x="451199" y="62256"/>
                  <a:pt x="452479" y="59696"/>
                </a:cubicBezTo>
                <a:cubicBezTo>
                  <a:pt x="453601" y="57451"/>
                  <a:pt x="452447" y="53242"/>
                  <a:pt x="454860" y="52553"/>
                </a:cubicBezTo>
                <a:cubicBezTo>
                  <a:pt x="459502" y="51227"/>
                  <a:pt x="464385" y="54140"/>
                  <a:pt x="469147" y="54934"/>
                </a:cubicBezTo>
                <a:cubicBezTo>
                  <a:pt x="470735" y="57315"/>
                  <a:pt x="473651" y="59228"/>
                  <a:pt x="473910" y="62078"/>
                </a:cubicBezTo>
                <a:cubicBezTo>
                  <a:pt x="474490" y="68451"/>
                  <a:pt x="474391" y="75404"/>
                  <a:pt x="471529" y="81128"/>
                </a:cubicBezTo>
                <a:cubicBezTo>
                  <a:pt x="470352" y="83482"/>
                  <a:pt x="457881" y="87264"/>
                  <a:pt x="454860" y="88271"/>
                </a:cubicBezTo>
                <a:cubicBezTo>
                  <a:pt x="449589" y="91785"/>
                  <a:pt x="444239" y="94678"/>
                  <a:pt x="440572" y="100178"/>
                </a:cubicBezTo>
                <a:cubicBezTo>
                  <a:pt x="439180" y="102266"/>
                  <a:pt x="439313" y="105076"/>
                  <a:pt x="438191" y="107321"/>
                </a:cubicBezTo>
                <a:cubicBezTo>
                  <a:pt x="436911" y="109881"/>
                  <a:pt x="435016" y="112084"/>
                  <a:pt x="433429" y="114465"/>
                </a:cubicBezTo>
                <a:cubicBezTo>
                  <a:pt x="435810" y="115259"/>
                  <a:pt x="438062" y="116846"/>
                  <a:pt x="440572" y="116846"/>
                </a:cubicBezTo>
                <a:cubicBezTo>
                  <a:pt x="443082" y="116846"/>
                  <a:pt x="445302" y="115155"/>
                  <a:pt x="447716" y="114465"/>
                </a:cubicBezTo>
                <a:cubicBezTo>
                  <a:pt x="450863" y="113566"/>
                  <a:pt x="454094" y="112983"/>
                  <a:pt x="457241" y="112084"/>
                </a:cubicBezTo>
                <a:cubicBezTo>
                  <a:pt x="459655" y="111394"/>
                  <a:pt x="461971" y="110393"/>
                  <a:pt x="464385" y="109703"/>
                </a:cubicBezTo>
                <a:cubicBezTo>
                  <a:pt x="467532" y="108804"/>
                  <a:pt x="470763" y="108220"/>
                  <a:pt x="473910" y="107321"/>
                </a:cubicBezTo>
                <a:cubicBezTo>
                  <a:pt x="476324" y="106631"/>
                  <a:pt x="478584" y="105389"/>
                  <a:pt x="481054" y="104940"/>
                </a:cubicBezTo>
                <a:cubicBezTo>
                  <a:pt x="487350" y="103795"/>
                  <a:pt x="493747" y="103293"/>
                  <a:pt x="500104" y="102559"/>
                </a:cubicBezTo>
                <a:lnTo>
                  <a:pt x="542966" y="97796"/>
                </a:lnTo>
                <a:cubicBezTo>
                  <a:pt x="542172" y="93827"/>
                  <a:pt x="541567" y="89816"/>
                  <a:pt x="540585" y="85890"/>
                </a:cubicBezTo>
                <a:cubicBezTo>
                  <a:pt x="539976" y="83455"/>
                  <a:pt x="538204" y="81256"/>
                  <a:pt x="538204" y="78746"/>
                </a:cubicBezTo>
                <a:cubicBezTo>
                  <a:pt x="538204" y="75473"/>
                  <a:pt x="539791" y="72396"/>
                  <a:pt x="540585" y="69221"/>
                </a:cubicBezTo>
                <a:cubicBezTo>
                  <a:pt x="545347" y="70015"/>
                  <a:pt x="550159" y="70556"/>
                  <a:pt x="554872" y="71603"/>
                </a:cubicBezTo>
                <a:cubicBezTo>
                  <a:pt x="557322" y="72148"/>
                  <a:pt x="560557" y="71942"/>
                  <a:pt x="562016" y="73984"/>
                </a:cubicBezTo>
                <a:cubicBezTo>
                  <a:pt x="574532" y="91505"/>
                  <a:pt x="558537" y="86257"/>
                  <a:pt x="573922" y="90653"/>
                </a:cubicBezTo>
                <a:cubicBezTo>
                  <a:pt x="577069" y="91552"/>
                  <a:pt x="580177" y="92911"/>
                  <a:pt x="583447" y="93034"/>
                </a:cubicBezTo>
                <a:cubicBezTo>
                  <a:pt x="622321" y="94501"/>
                  <a:pt x="661235" y="94621"/>
                  <a:pt x="700129" y="95415"/>
                </a:cubicBezTo>
                <a:cubicBezTo>
                  <a:pt x="704891" y="97003"/>
                  <a:pt x="712829" y="95416"/>
                  <a:pt x="714416" y="100178"/>
                </a:cubicBezTo>
                <a:cubicBezTo>
                  <a:pt x="715210" y="102559"/>
                  <a:pt x="715022" y="105546"/>
                  <a:pt x="716797" y="107321"/>
                </a:cubicBezTo>
                <a:cubicBezTo>
                  <a:pt x="718572" y="109096"/>
                  <a:pt x="721696" y="108580"/>
                  <a:pt x="723941" y="109703"/>
                </a:cubicBezTo>
                <a:cubicBezTo>
                  <a:pt x="726501" y="110983"/>
                  <a:pt x="728470" y="113303"/>
                  <a:pt x="731085" y="114465"/>
                </a:cubicBezTo>
                <a:cubicBezTo>
                  <a:pt x="735672" y="116504"/>
                  <a:pt x="740610" y="117640"/>
                  <a:pt x="745372" y="119228"/>
                </a:cubicBezTo>
                <a:cubicBezTo>
                  <a:pt x="747753" y="120022"/>
                  <a:pt x="750427" y="120217"/>
                  <a:pt x="752516" y="121609"/>
                </a:cubicBezTo>
                <a:lnTo>
                  <a:pt x="759660" y="126371"/>
                </a:lnTo>
                <a:lnTo>
                  <a:pt x="769185" y="140659"/>
                </a:lnTo>
                <a:cubicBezTo>
                  <a:pt x="773531" y="147178"/>
                  <a:pt x="773569" y="149222"/>
                  <a:pt x="781091" y="152565"/>
                </a:cubicBezTo>
                <a:cubicBezTo>
                  <a:pt x="785679" y="154604"/>
                  <a:pt x="795379" y="157328"/>
                  <a:pt x="795379" y="157328"/>
                </a:cubicBezTo>
                <a:cubicBezTo>
                  <a:pt x="796173" y="159709"/>
                  <a:pt x="796192" y="162511"/>
                  <a:pt x="797760" y="164471"/>
                </a:cubicBezTo>
                <a:cubicBezTo>
                  <a:pt x="799548" y="166706"/>
                  <a:pt x="804392" y="166418"/>
                  <a:pt x="804904" y="169234"/>
                </a:cubicBezTo>
                <a:cubicBezTo>
                  <a:pt x="807747" y="184872"/>
                  <a:pt x="805908" y="201024"/>
                  <a:pt x="807285" y="216859"/>
                </a:cubicBezTo>
                <a:cubicBezTo>
                  <a:pt x="807502" y="219360"/>
                  <a:pt x="808098" y="222043"/>
                  <a:pt x="809666" y="224003"/>
                </a:cubicBezTo>
                <a:cubicBezTo>
                  <a:pt x="811454" y="226238"/>
                  <a:pt x="814429" y="227178"/>
                  <a:pt x="816810" y="228765"/>
                </a:cubicBezTo>
                <a:lnTo>
                  <a:pt x="821572" y="243053"/>
                </a:lnTo>
                <a:cubicBezTo>
                  <a:pt x="824053" y="250495"/>
                  <a:pt x="826466" y="259809"/>
                  <a:pt x="833479" y="264484"/>
                </a:cubicBezTo>
                <a:cubicBezTo>
                  <a:pt x="835860" y="266071"/>
                  <a:pt x="838063" y="267966"/>
                  <a:pt x="840622" y="269246"/>
                </a:cubicBezTo>
                <a:cubicBezTo>
                  <a:pt x="847275" y="272573"/>
                  <a:pt x="858285" y="273131"/>
                  <a:pt x="864435" y="274009"/>
                </a:cubicBezTo>
                <a:cubicBezTo>
                  <a:pt x="856368" y="286109"/>
                  <a:pt x="859007" y="276991"/>
                  <a:pt x="866816" y="285915"/>
                </a:cubicBezTo>
                <a:cubicBezTo>
                  <a:pt x="870585" y="290223"/>
                  <a:pt x="876341" y="300203"/>
                  <a:pt x="876341" y="300203"/>
                </a:cubicBezTo>
                <a:cubicBezTo>
                  <a:pt x="876223" y="300795"/>
                  <a:pt x="873531" y="316813"/>
                  <a:pt x="871579" y="319253"/>
                </a:cubicBezTo>
                <a:cubicBezTo>
                  <a:pt x="868222" y="323449"/>
                  <a:pt x="861996" y="324828"/>
                  <a:pt x="857291" y="326396"/>
                </a:cubicBezTo>
                <a:cubicBezTo>
                  <a:pt x="855622" y="326211"/>
                  <a:pt x="823187" y="322833"/>
                  <a:pt x="819191" y="321634"/>
                </a:cubicBezTo>
                <a:cubicBezTo>
                  <a:pt x="816450" y="320812"/>
                  <a:pt x="814532" y="318291"/>
                  <a:pt x="812047" y="316871"/>
                </a:cubicBezTo>
                <a:cubicBezTo>
                  <a:pt x="808965" y="315110"/>
                  <a:pt x="805697" y="313696"/>
                  <a:pt x="802522" y="312109"/>
                </a:cubicBezTo>
                <a:cubicBezTo>
                  <a:pt x="801716" y="312210"/>
                  <a:pt x="781411" y="313483"/>
                  <a:pt x="776329" y="316871"/>
                </a:cubicBezTo>
                <a:cubicBezTo>
                  <a:pt x="773527" y="318739"/>
                  <a:pt x="771772" y="321859"/>
                  <a:pt x="769185" y="324015"/>
                </a:cubicBezTo>
                <a:cubicBezTo>
                  <a:pt x="766986" y="325847"/>
                  <a:pt x="764422" y="327190"/>
                  <a:pt x="762041" y="328778"/>
                </a:cubicBezTo>
                <a:cubicBezTo>
                  <a:pt x="754495" y="340097"/>
                  <a:pt x="758183" y="333207"/>
                  <a:pt x="752516" y="350209"/>
                </a:cubicBezTo>
                <a:cubicBezTo>
                  <a:pt x="751722" y="352590"/>
                  <a:pt x="752516" y="356559"/>
                  <a:pt x="750135" y="357353"/>
                </a:cubicBezTo>
                <a:lnTo>
                  <a:pt x="742991" y="359734"/>
                </a:lnTo>
                <a:cubicBezTo>
                  <a:pt x="747946" y="339912"/>
                  <a:pt x="741005" y="358601"/>
                  <a:pt x="752516" y="345446"/>
                </a:cubicBezTo>
                <a:cubicBezTo>
                  <a:pt x="756285" y="341139"/>
                  <a:pt x="756611" y="332969"/>
                  <a:pt x="762041" y="331159"/>
                </a:cubicBezTo>
                <a:lnTo>
                  <a:pt x="776329" y="326396"/>
                </a:lnTo>
                <a:cubicBezTo>
                  <a:pt x="755846" y="312743"/>
                  <a:pt x="781767" y="329116"/>
                  <a:pt x="762041" y="319253"/>
                </a:cubicBezTo>
                <a:cubicBezTo>
                  <a:pt x="759481" y="317973"/>
                  <a:pt x="757278" y="316078"/>
                  <a:pt x="754897" y="314490"/>
                </a:cubicBezTo>
                <a:cubicBezTo>
                  <a:pt x="754103" y="316871"/>
                  <a:pt x="752965" y="319164"/>
                  <a:pt x="752516" y="321634"/>
                </a:cubicBezTo>
                <a:cubicBezTo>
                  <a:pt x="748831" y="341906"/>
                  <a:pt x="749678" y="348934"/>
                  <a:pt x="752516" y="371640"/>
                </a:cubicBezTo>
                <a:cubicBezTo>
                  <a:pt x="752827" y="374131"/>
                  <a:pt x="753505" y="376695"/>
                  <a:pt x="754897" y="378784"/>
                </a:cubicBezTo>
                <a:cubicBezTo>
                  <a:pt x="756765" y="381586"/>
                  <a:pt x="759885" y="383341"/>
                  <a:pt x="762041" y="385928"/>
                </a:cubicBezTo>
                <a:cubicBezTo>
                  <a:pt x="763873" y="388126"/>
                  <a:pt x="765216" y="390690"/>
                  <a:pt x="766804" y="393071"/>
                </a:cubicBezTo>
                <a:cubicBezTo>
                  <a:pt x="768691" y="398733"/>
                  <a:pt x="770569" y="403760"/>
                  <a:pt x="771566" y="409740"/>
                </a:cubicBezTo>
                <a:cubicBezTo>
                  <a:pt x="772618" y="416052"/>
                  <a:pt x="773153" y="422440"/>
                  <a:pt x="773947" y="428790"/>
                </a:cubicBezTo>
                <a:cubicBezTo>
                  <a:pt x="772506" y="435993"/>
                  <a:pt x="772749" y="442638"/>
                  <a:pt x="766804" y="447840"/>
                </a:cubicBezTo>
                <a:cubicBezTo>
                  <a:pt x="762496" y="451609"/>
                  <a:pt x="757279" y="454190"/>
                  <a:pt x="752516" y="457365"/>
                </a:cubicBezTo>
                <a:cubicBezTo>
                  <a:pt x="750135" y="458953"/>
                  <a:pt x="747396" y="460104"/>
                  <a:pt x="745372" y="462128"/>
                </a:cubicBezTo>
                <a:lnTo>
                  <a:pt x="731085" y="476415"/>
                </a:lnTo>
                <a:lnTo>
                  <a:pt x="723941" y="483559"/>
                </a:lnTo>
                <a:cubicBezTo>
                  <a:pt x="723147" y="485940"/>
                  <a:pt x="722683" y="488458"/>
                  <a:pt x="721560" y="490703"/>
                </a:cubicBezTo>
                <a:cubicBezTo>
                  <a:pt x="720280" y="493263"/>
                  <a:pt x="717267" y="495023"/>
                  <a:pt x="716797" y="497846"/>
                </a:cubicBezTo>
                <a:cubicBezTo>
                  <a:pt x="716384" y="500322"/>
                  <a:pt x="718385" y="502609"/>
                  <a:pt x="719179" y="504990"/>
                </a:cubicBezTo>
                <a:cubicBezTo>
                  <a:pt x="726003" y="504308"/>
                  <a:pt x="741555" y="504518"/>
                  <a:pt x="750135" y="500228"/>
                </a:cubicBezTo>
                <a:cubicBezTo>
                  <a:pt x="752695" y="498948"/>
                  <a:pt x="754898" y="497053"/>
                  <a:pt x="757279" y="495465"/>
                </a:cubicBezTo>
                <a:cubicBezTo>
                  <a:pt x="758866" y="497846"/>
                  <a:pt x="761725" y="499765"/>
                  <a:pt x="762041" y="502609"/>
                </a:cubicBezTo>
                <a:cubicBezTo>
                  <a:pt x="762574" y="507407"/>
                  <a:pt x="760707" y="512183"/>
                  <a:pt x="759660" y="516896"/>
                </a:cubicBezTo>
                <a:cubicBezTo>
                  <a:pt x="758140" y="523735"/>
                  <a:pt x="756470" y="526961"/>
                  <a:pt x="750135" y="531184"/>
                </a:cubicBezTo>
                <a:cubicBezTo>
                  <a:pt x="748046" y="532576"/>
                  <a:pt x="745372" y="532771"/>
                  <a:pt x="742991" y="533565"/>
                </a:cubicBezTo>
                <a:cubicBezTo>
                  <a:pt x="740610" y="535153"/>
                  <a:pt x="738407" y="537048"/>
                  <a:pt x="735847" y="538328"/>
                </a:cubicBezTo>
                <a:cubicBezTo>
                  <a:pt x="733602" y="539450"/>
                  <a:pt x="731117" y="540020"/>
                  <a:pt x="728704" y="540709"/>
                </a:cubicBezTo>
                <a:cubicBezTo>
                  <a:pt x="720730" y="542987"/>
                  <a:pt x="713208" y="544431"/>
                  <a:pt x="704891" y="545471"/>
                </a:cubicBezTo>
                <a:cubicBezTo>
                  <a:pt x="680289" y="548547"/>
                  <a:pt x="681079" y="539815"/>
                  <a:pt x="681079" y="550234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owolny kształt 5"/>
          <p:cNvSpPr/>
          <p:nvPr/>
        </p:nvSpPr>
        <p:spPr>
          <a:xfrm>
            <a:off x="4502063" y="4919663"/>
            <a:ext cx="131850" cy="447675"/>
          </a:xfrm>
          <a:custGeom>
            <a:avLst/>
            <a:gdLst>
              <a:gd name="connsiteX0" fmla="*/ 117562 w 131850"/>
              <a:gd name="connsiteY0" fmla="*/ 447675 h 447675"/>
              <a:gd name="connsiteX1" fmla="*/ 115181 w 131850"/>
              <a:gd name="connsiteY1" fmla="*/ 435768 h 447675"/>
              <a:gd name="connsiteX2" fmla="*/ 110418 w 131850"/>
              <a:gd name="connsiteY2" fmla="*/ 421481 h 447675"/>
              <a:gd name="connsiteX3" fmla="*/ 108037 w 131850"/>
              <a:gd name="connsiteY3" fmla="*/ 409575 h 447675"/>
              <a:gd name="connsiteX4" fmla="*/ 105656 w 131850"/>
              <a:gd name="connsiteY4" fmla="*/ 402431 h 447675"/>
              <a:gd name="connsiteX5" fmla="*/ 103275 w 131850"/>
              <a:gd name="connsiteY5" fmla="*/ 392906 h 447675"/>
              <a:gd name="connsiteX6" fmla="*/ 115181 w 131850"/>
              <a:gd name="connsiteY6" fmla="*/ 371475 h 447675"/>
              <a:gd name="connsiteX7" fmla="*/ 122325 w 131850"/>
              <a:gd name="connsiteY7" fmla="*/ 366712 h 447675"/>
              <a:gd name="connsiteX8" fmla="*/ 131850 w 131850"/>
              <a:gd name="connsiteY8" fmla="*/ 345281 h 447675"/>
              <a:gd name="connsiteX9" fmla="*/ 129468 w 131850"/>
              <a:gd name="connsiteY9" fmla="*/ 335756 h 447675"/>
              <a:gd name="connsiteX10" fmla="*/ 117562 w 131850"/>
              <a:gd name="connsiteY10" fmla="*/ 321468 h 447675"/>
              <a:gd name="connsiteX11" fmla="*/ 110418 w 131850"/>
              <a:gd name="connsiteY11" fmla="*/ 319087 h 447675"/>
              <a:gd name="connsiteX12" fmla="*/ 98512 w 131850"/>
              <a:gd name="connsiteY12" fmla="*/ 304800 h 447675"/>
              <a:gd name="connsiteX13" fmla="*/ 91368 w 131850"/>
              <a:gd name="connsiteY13" fmla="*/ 290512 h 447675"/>
              <a:gd name="connsiteX14" fmla="*/ 88987 w 131850"/>
              <a:gd name="connsiteY14" fmla="*/ 283368 h 447675"/>
              <a:gd name="connsiteX15" fmla="*/ 74700 w 131850"/>
              <a:gd name="connsiteY15" fmla="*/ 273843 h 447675"/>
              <a:gd name="connsiteX16" fmla="*/ 65175 w 131850"/>
              <a:gd name="connsiteY16" fmla="*/ 276225 h 447675"/>
              <a:gd name="connsiteX17" fmla="*/ 58031 w 131850"/>
              <a:gd name="connsiteY17" fmla="*/ 278606 h 447675"/>
              <a:gd name="connsiteX18" fmla="*/ 41362 w 131850"/>
              <a:gd name="connsiteY18" fmla="*/ 276225 h 447675"/>
              <a:gd name="connsiteX19" fmla="*/ 27075 w 131850"/>
              <a:gd name="connsiteY19" fmla="*/ 269081 h 447675"/>
              <a:gd name="connsiteX20" fmla="*/ 17550 w 131850"/>
              <a:gd name="connsiteY20" fmla="*/ 264318 h 447675"/>
              <a:gd name="connsiteX21" fmla="*/ 10406 w 131850"/>
              <a:gd name="connsiteY21" fmla="*/ 257175 h 447675"/>
              <a:gd name="connsiteX22" fmla="*/ 8025 w 131850"/>
              <a:gd name="connsiteY22" fmla="*/ 250031 h 447675"/>
              <a:gd name="connsiteX23" fmla="*/ 3262 w 131850"/>
              <a:gd name="connsiteY23" fmla="*/ 242887 h 447675"/>
              <a:gd name="connsiteX24" fmla="*/ 10406 w 131850"/>
              <a:gd name="connsiteY24" fmla="*/ 200025 h 447675"/>
              <a:gd name="connsiteX25" fmla="*/ 15168 w 131850"/>
              <a:gd name="connsiteY25" fmla="*/ 176212 h 447675"/>
              <a:gd name="connsiteX26" fmla="*/ 19931 w 131850"/>
              <a:gd name="connsiteY26" fmla="*/ 161925 h 447675"/>
              <a:gd name="connsiteX27" fmla="*/ 31837 w 131850"/>
              <a:gd name="connsiteY27" fmla="*/ 147637 h 447675"/>
              <a:gd name="connsiteX28" fmla="*/ 36600 w 131850"/>
              <a:gd name="connsiteY28" fmla="*/ 133350 h 447675"/>
              <a:gd name="connsiteX29" fmla="*/ 43743 w 131850"/>
              <a:gd name="connsiteY29" fmla="*/ 119062 h 447675"/>
              <a:gd name="connsiteX30" fmla="*/ 46125 w 131850"/>
              <a:gd name="connsiteY30" fmla="*/ 111918 h 447675"/>
              <a:gd name="connsiteX31" fmla="*/ 55650 w 131850"/>
              <a:gd name="connsiteY31" fmla="*/ 97631 h 447675"/>
              <a:gd name="connsiteX32" fmla="*/ 60412 w 131850"/>
              <a:gd name="connsiteY32" fmla="*/ 90487 h 447675"/>
              <a:gd name="connsiteX33" fmla="*/ 65175 w 131850"/>
              <a:gd name="connsiteY33" fmla="*/ 83343 h 447675"/>
              <a:gd name="connsiteX34" fmla="*/ 67556 w 131850"/>
              <a:gd name="connsiteY34" fmla="*/ 76200 h 447675"/>
              <a:gd name="connsiteX35" fmla="*/ 65175 w 131850"/>
              <a:gd name="connsiteY35" fmla="*/ 59531 h 447675"/>
              <a:gd name="connsiteX36" fmla="*/ 43743 w 131850"/>
              <a:gd name="connsiteY36" fmla="*/ 47625 h 447675"/>
              <a:gd name="connsiteX37" fmla="*/ 36600 w 131850"/>
              <a:gd name="connsiteY37" fmla="*/ 42862 h 447675"/>
              <a:gd name="connsiteX38" fmla="*/ 29456 w 131850"/>
              <a:gd name="connsiteY38" fmla="*/ 40481 h 447675"/>
              <a:gd name="connsiteX39" fmla="*/ 17550 w 131850"/>
              <a:gd name="connsiteY39" fmla="*/ 16668 h 447675"/>
              <a:gd name="connsiteX40" fmla="*/ 10406 w 131850"/>
              <a:gd name="connsiteY40" fmla="*/ 11906 h 447675"/>
              <a:gd name="connsiteX41" fmla="*/ 881 w 131850"/>
              <a:gd name="connsiteY41" fmla="*/ 9525 h 447675"/>
              <a:gd name="connsiteX42" fmla="*/ 881 w 131850"/>
              <a:gd name="connsiteY42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1850" h="447675">
                <a:moveTo>
                  <a:pt x="117562" y="447675"/>
                </a:moveTo>
                <a:cubicBezTo>
                  <a:pt x="116768" y="443706"/>
                  <a:pt x="116246" y="439673"/>
                  <a:pt x="115181" y="435768"/>
                </a:cubicBezTo>
                <a:cubicBezTo>
                  <a:pt x="113860" y="430925"/>
                  <a:pt x="111402" y="426404"/>
                  <a:pt x="110418" y="421481"/>
                </a:cubicBezTo>
                <a:cubicBezTo>
                  <a:pt x="109624" y="417512"/>
                  <a:pt x="109019" y="413501"/>
                  <a:pt x="108037" y="409575"/>
                </a:cubicBezTo>
                <a:cubicBezTo>
                  <a:pt x="107428" y="407140"/>
                  <a:pt x="106346" y="404845"/>
                  <a:pt x="105656" y="402431"/>
                </a:cubicBezTo>
                <a:cubicBezTo>
                  <a:pt x="104757" y="399284"/>
                  <a:pt x="104069" y="396081"/>
                  <a:pt x="103275" y="392906"/>
                </a:cubicBezTo>
                <a:cubicBezTo>
                  <a:pt x="105756" y="385461"/>
                  <a:pt x="108162" y="376155"/>
                  <a:pt x="115181" y="371475"/>
                </a:cubicBezTo>
                <a:lnTo>
                  <a:pt x="122325" y="366712"/>
                </a:lnTo>
                <a:cubicBezTo>
                  <a:pt x="127992" y="349710"/>
                  <a:pt x="124302" y="356602"/>
                  <a:pt x="131850" y="345281"/>
                </a:cubicBezTo>
                <a:cubicBezTo>
                  <a:pt x="131056" y="342106"/>
                  <a:pt x="130757" y="338764"/>
                  <a:pt x="129468" y="335756"/>
                </a:cubicBezTo>
                <a:cubicBezTo>
                  <a:pt x="127710" y="331655"/>
                  <a:pt x="120996" y="323757"/>
                  <a:pt x="117562" y="321468"/>
                </a:cubicBezTo>
                <a:cubicBezTo>
                  <a:pt x="115473" y="320076"/>
                  <a:pt x="112799" y="319881"/>
                  <a:pt x="110418" y="319087"/>
                </a:cubicBezTo>
                <a:cubicBezTo>
                  <a:pt x="105155" y="313824"/>
                  <a:pt x="101826" y="311427"/>
                  <a:pt x="98512" y="304800"/>
                </a:cubicBezTo>
                <a:cubicBezTo>
                  <a:pt x="88650" y="285077"/>
                  <a:pt x="105022" y="310991"/>
                  <a:pt x="91368" y="290512"/>
                </a:cubicBezTo>
                <a:cubicBezTo>
                  <a:pt x="90574" y="288131"/>
                  <a:pt x="90762" y="285143"/>
                  <a:pt x="88987" y="283368"/>
                </a:cubicBezTo>
                <a:cubicBezTo>
                  <a:pt x="84940" y="279321"/>
                  <a:pt x="74700" y="273843"/>
                  <a:pt x="74700" y="273843"/>
                </a:cubicBezTo>
                <a:cubicBezTo>
                  <a:pt x="71525" y="274637"/>
                  <a:pt x="68322" y="275326"/>
                  <a:pt x="65175" y="276225"/>
                </a:cubicBezTo>
                <a:cubicBezTo>
                  <a:pt x="62761" y="276915"/>
                  <a:pt x="60541" y="278606"/>
                  <a:pt x="58031" y="278606"/>
                </a:cubicBezTo>
                <a:cubicBezTo>
                  <a:pt x="52418" y="278606"/>
                  <a:pt x="46918" y="277019"/>
                  <a:pt x="41362" y="276225"/>
                </a:cubicBezTo>
                <a:cubicBezTo>
                  <a:pt x="28264" y="271858"/>
                  <a:pt x="39999" y="276467"/>
                  <a:pt x="27075" y="269081"/>
                </a:cubicBezTo>
                <a:cubicBezTo>
                  <a:pt x="23993" y="267320"/>
                  <a:pt x="20439" y="266381"/>
                  <a:pt x="17550" y="264318"/>
                </a:cubicBezTo>
                <a:cubicBezTo>
                  <a:pt x="14810" y="262361"/>
                  <a:pt x="12787" y="259556"/>
                  <a:pt x="10406" y="257175"/>
                </a:cubicBezTo>
                <a:cubicBezTo>
                  <a:pt x="9612" y="254794"/>
                  <a:pt x="9148" y="252276"/>
                  <a:pt x="8025" y="250031"/>
                </a:cubicBezTo>
                <a:cubicBezTo>
                  <a:pt x="6745" y="247471"/>
                  <a:pt x="3452" y="245743"/>
                  <a:pt x="3262" y="242887"/>
                </a:cubicBezTo>
                <a:cubicBezTo>
                  <a:pt x="799" y="205953"/>
                  <a:pt x="5383" y="225142"/>
                  <a:pt x="10406" y="200025"/>
                </a:cubicBezTo>
                <a:cubicBezTo>
                  <a:pt x="11993" y="192087"/>
                  <a:pt x="12608" y="183891"/>
                  <a:pt x="15168" y="176212"/>
                </a:cubicBezTo>
                <a:cubicBezTo>
                  <a:pt x="16756" y="171450"/>
                  <a:pt x="16381" y="165475"/>
                  <a:pt x="19931" y="161925"/>
                </a:cubicBezTo>
                <a:cubicBezTo>
                  <a:pt x="24419" y="157437"/>
                  <a:pt x="29184" y="153606"/>
                  <a:pt x="31837" y="147637"/>
                </a:cubicBezTo>
                <a:cubicBezTo>
                  <a:pt x="33876" y="143050"/>
                  <a:pt x="35012" y="138112"/>
                  <a:pt x="36600" y="133350"/>
                </a:cubicBezTo>
                <a:cubicBezTo>
                  <a:pt x="42586" y="115393"/>
                  <a:pt x="34510" y="137527"/>
                  <a:pt x="43743" y="119062"/>
                </a:cubicBezTo>
                <a:cubicBezTo>
                  <a:pt x="44866" y="116817"/>
                  <a:pt x="44906" y="114112"/>
                  <a:pt x="46125" y="111918"/>
                </a:cubicBezTo>
                <a:cubicBezTo>
                  <a:pt x="48905" y="106915"/>
                  <a:pt x="52475" y="102393"/>
                  <a:pt x="55650" y="97631"/>
                </a:cubicBezTo>
                <a:lnTo>
                  <a:pt x="60412" y="90487"/>
                </a:lnTo>
                <a:lnTo>
                  <a:pt x="65175" y="83343"/>
                </a:lnTo>
                <a:cubicBezTo>
                  <a:pt x="65969" y="80962"/>
                  <a:pt x="67556" y="78710"/>
                  <a:pt x="67556" y="76200"/>
                </a:cubicBezTo>
                <a:cubicBezTo>
                  <a:pt x="67556" y="70587"/>
                  <a:pt x="68188" y="64266"/>
                  <a:pt x="65175" y="59531"/>
                </a:cubicBezTo>
                <a:cubicBezTo>
                  <a:pt x="60766" y="52602"/>
                  <a:pt x="51069" y="50067"/>
                  <a:pt x="43743" y="47625"/>
                </a:cubicBezTo>
                <a:cubicBezTo>
                  <a:pt x="41362" y="46037"/>
                  <a:pt x="39160" y="44142"/>
                  <a:pt x="36600" y="42862"/>
                </a:cubicBezTo>
                <a:cubicBezTo>
                  <a:pt x="34355" y="41739"/>
                  <a:pt x="31024" y="42441"/>
                  <a:pt x="29456" y="40481"/>
                </a:cubicBezTo>
                <a:cubicBezTo>
                  <a:pt x="17181" y="25137"/>
                  <a:pt x="43768" y="34144"/>
                  <a:pt x="17550" y="16668"/>
                </a:cubicBezTo>
                <a:cubicBezTo>
                  <a:pt x="15169" y="15081"/>
                  <a:pt x="13037" y="13033"/>
                  <a:pt x="10406" y="11906"/>
                </a:cubicBezTo>
                <a:cubicBezTo>
                  <a:pt x="7398" y="10617"/>
                  <a:pt x="2925" y="12081"/>
                  <a:pt x="881" y="9525"/>
                </a:cubicBezTo>
                <a:cubicBezTo>
                  <a:pt x="-1102" y="7046"/>
                  <a:pt x="881" y="3175"/>
                  <a:pt x="881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interesting places </a:t>
            </a:r>
            <a:r>
              <a:rPr lang="en-US" dirty="0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Wales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err="1"/>
              <a:t>Tasteaway</a:t>
            </a:r>
            <a:r>
              <a:rPr lang="en-US" dirty="0"/>
              <a:t> / Press Release</a:t>
            </a:r>
          </a:p>
          <a:p>
            <a:pPr marL="0" indent="0" fontAlgn="base">
              <a:buNone/>
            </a:pPr>
            <a:r>
              <a:rPr lang="en-US" dirty="0"/>
              <a:t>Beautiful fairy-tale valley, perfect for long walks or bike rides. Elan Valley is located in the </a:t>
            </a:r>
            <a:r>
              <a:rPr lang="en-US" dirty="0" err="1"/>
              <a:t>Powys</a:t>
            </a:r>
            <a:r>
              <a:rPr lang="en-US" dirty="0"/>
              <a:t> region, west of </a:t>
            </a:r>
            <a:r>
              <a:rPr lang="en-US" dirty="0" err="1"/>
              <a:t>Rhayader</a:t>
            </a:r>
            <a:r>
              <a:rPr lang="en-US" dirty="0"/>
              <a:t>. The entire area of the valley is 180 km2, so you can partially explore it on foot or on bicycles (they can be rented on site, also with a children's trailer), and partly by car.</a:t>
            </a:r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3453383" cy="230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9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Northern </a:t>
            </a:r>
            <a:r>
              <a:rPr lang="en-US" dirty="0" smtClean="0"/>
              <a:t>Ireland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country English-</a:t>
            </a:r>
            <a:r>
              <a:rPr lang="pl-PL" dirty="0" err="1"/>
              <a:t>speaking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Flag: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 err="1" smtClean="0"/>
              <a:t>Emblem</a:t>
            </a:r>
            <a:r>
              <a:rPr lang="pl-PL" dirty="0" smtClean="0"/>
              <a:t>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011488" cy="15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1929424" cy="207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</a:t>
            </a:r>
            <a:r>
              <a:rPr lang="en-US" dirty="0" smtClean="0"/>
              <a:t>Ireland</a:t>
            </a:r>
            <a:r>
              <a:rPr lang="pl-PL" dirty="0" smtClean="0"/>
              <a:t>-map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93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olny kształt 4"/>
          <p:cNvSpPr/>
          <p:nvPr/>
        </p:nvSpPr>
        <p:spPr>
          <a:xfrm>
            <a:off x="3552825" y="2009775"/>
            <a:ext cx="1297826" cy="940511"/>
          </a:xfrm>
          <a:custGeom>
            <a:avLst/>
            <a:gdLst>
              <a:gd name="connsiteX0" fmla="*/ 212725 w 1297826"/>
              <a:gd name="connsiteY0" fmla="*/ 139700 h 940511"/>
              <a:gd name="connsiteX1" fmla="*/ 196850 w 1297826"/>
              <a:gd name="connsiteY1" fmla="*/ 149225 h 940511"/>
              <a:gd name="connsiteX2" fmla="*/ 193675 w 1297826"/>
              <a:gd name="connsiteY2" fmla="*/ 158750 h 940511"/>
              <a:gd name="connsiteX3" fmla="*/ 177800 w 1297826"/>
              <a:gd name="connsiteY3" fmla="*/ 177800 h 940511"/>
              <a:gd name="connsiteX4" fmla="*/ 161925 w 1297826"/>
              <a:gd name="connsiteY4" fmla="*/ 200025 h 940511"/>
              <a:gd name="connsiteX5" fmla="*/ 158750 w 1297826"/>
              <a:gd name="connsiteY5" fmla="*/ 209550 h 940511"/>
              <a:gd name="connsiteX6" fmla="*/ 152400 w 1297826"/>
              <a:gd name="connsiteY6" fmla="*/ 219075 h 940511"/>
              <a:gd name="connsiteX7" fmla="*/ 146050 w 1297826"/>
              <a:gd name="connsiteY7" fmla="*/ 244475 h 940511"/>
              <a:gd name="connsiteX8" fmla="*/ 142875 w 1297826"/>
              <a:gd name="connsiteY8" fmla="*/ 254000 h 940511"/>
              <a:gd name="connsiteX9" fmla="*/ 136525 w 1297826"/>
              <a:gd name="connsiteY9" fmla="*/ 298450 h 940511"/>
              <a:gd name="connsiteX10" fmla="*/ 130175 w 1297826"/>
              <a:gd name="connsiteY10" fmla="*/ 307975 h 940511"/>
              <a:gd name="connsiteX11" fmla="*/ 120650 w 1297826"/>
              <a:gd name="connsiteY11" fmla="*/ 336550 h 940511"/>
              <a:gd name="connsiteX12" fmla="*/ 117475 w 1297826"/>
              <a:gd name="connsiteY12" fmla="*/ 346075 h 940511"/>
              <a:gd name="connsiteX13" fmla="*/ 107950 w 1297826"/>
              <a:gd name="connsiteY13" fmla="*/ 352425 h 940511"/>
              <a:gd name="connsiteX14" fmla="*/ 101600 w 1297826"/>
              <a:gd name="connsiteY14" fmla="*/ 361950 h 940511"/>
              <a:gd name="connsiteX15" fmla="*/ 92075 w 1297826"/>
              <a:gd name="connsiteY15" fmla="*/ 365125 h 940511"/>
              <a:gd name="connsiteX16" fmla="*/ 82550 w 1297826"/>
              <a:gd name="connsiteY16" fmla="*/ 371475 h 940511"/>
              <a:gd name="connsiteX17" fmla="*/ 73025 w 1297826"/>
              <a:gd name="connsiteY17" fmla="*/ 374650 h 940511"/>
              <a:gd name="connsiteX18" fmla="*/ 53975 w 1297826"/>
              <a:gd name="connsiteY18" fmla="*/ 384175 h 940511"/>
              <a:gd name="connsiteX19" fmla="*/ 44450 w 1297826"/>
              <a:gd name="connsiteY19" fmla="*/ 393700 h 940511"/>
              <a:gd name="connsiteX20" fmla="*/ 34925 w 1297826"/>
              <a:gd name="connsiteY20" fmla="*/ 400050 h 940511"/>
              <a:gd name="connsiteX21" fmla="*/ 28575 w 1297826"/>
              <a:gd name="connsiteY21" fmla="*/ 409575 h 940511"/>
              <a:gd name="connsiteX22" fmla="*/ 19050 w 1297826"/>
              <a:gd name="connsiteY22" fmla="*/ 419100 h 940511"/>
              <a:gd name="connsiteX23" fmla="*/ 12700 w 1297826"/>
              <a:gd name="connsiteY23" fmla="*/ 438150 h 940511"/>
              <a:gd name="connsiteX24" fmla="*/ 6350 w 1297826"/>
              <a:gd name="connsiteY24" fmla="*/ 447675 h 940511"/>
              <a:gd name="connsiteX25" fmla="*/ 0 w 1297826"/>
              <a:gd name="connsiteY25" fmla="*/ 466725 h 940511"/>
              <a:gd name="connsiteX26" fmla="*/ 3175 w 1297826"/>
              <a:gd name="connsiteY26" fmla="*/ 485775 h 940511"/>
              <a:gd name="connsiteX27" fmla="*/ 22225 w 1297826"/>
              <a:gd name="connsiteY27" fmla="*/ 492125 h 940511"/>
              <a:gd name="connsiteX28" fmla="*/ 66675 w 1297826"/>
              <a:gd name="connsiteY28" fmla="*/ 495300 h 940511"/>
              <a:gd name="connsiteX29" fmla="*/ 76200 w 1297826"/>
              <a:gd name="connsiteY29" fmla="*/ 498475 h 940511"/>
              <a:gd name="connsiteX30" fmla="*/ 95250 w 1297826"/>
              <a:gd name="connsiteY30" fmla="*/ 508000 h 940511"/>
              <a:gd name="connsiteX31" fmla="*/ 168275 w 1297826"/>
              <a:gd name="connsiteY31" fmla="*/ 511175 h 940511"/>
              <a:gd name="connsiteX32" fmla="*/ 209550 w 1297826"/>
              <a:gd name="connsiteY32" fmla="*/ 514350 h 940511"/>
              <a:gd name="connsiteX33" fmla="*/ 222250 w 1297826"/>
              <a:gd name="connsiteY33" fmla="*/ 517525 h 940511"/>
              <a:gd name="connsiteX34" fmla="*/ 234950 w 1297826"/>
              <a:gd name="connsiteY34" fmla="*/ 546100 h 940511"/>
              <a:gd name="connsiteX35" fmla="*/ 238125 w 1297826"/>
              <a:gd name="connsiteY35" fmla="*/ 555625 h 940511"/>
              <a:gd name="connsiteX36" fmla="*/ 244475 w 1297826"/>
              <a:gd name="connsiteY36" fmla="*/ 596900 h 940511"/>
              <a:gd name="connsiteX37" fmla="*/ 247650 w 1297826"/>
              <a:gd name="connsiteY37" fmla="*/ 619125 h 940511"/>
              <a:gd name="connsiteX38" fmla="*/ 254000 w 1297826"/>
              <a:gd name="connsiteY38" fmla="*/ 638175 h 940511"/>
              <a:gd name="connsiteX39" fmla="*/ 257175 w 1297826"/>
              <a:gd name="connsiteY39" fmla="*/ 647700 h 940511"/>
              <a:gd name="connsiteX40" fmla="*/ 266700 w 1297826"/>
              <a:gd name="connsiteY40" fmla="*/ 657225 h 940511"/>
              <a:gd name="connsiteX41" fmla="*/ 279400 w 1297826"/>
              <a:gd name="connsiteY41" fmla="*/ 676275 h 940511"/>
              <a:gd name="connsiteX42" fmla="*/ 285750 w 1297826"/>
              <a:gd name="connsiteY42" fmla="*/ 685800 h 940511"/>
              <a:gd name="connsiteX43" fmla="*/ 295275 w 1297826"/>
              <a:gd name="connsiteY43" fmla="*/ 688975 h 940511"/>
              <a:gd name="connsiteX44" fmla="*/ 298450 w 1297826"/>
              <a:gd name="connsiteY44" fmla="*/ 698500 h 940511"/>
              <a:gd name="connsiteX45" fmla="*/ 317500 w 1297826"/>
              <a:gd name="connsiteY45" fmla="*/ 714375 h 940511"/>
              <a:gd name="connsiteX46" fmla="*/ 333375 w 1297826"/>
              <a:gd name="connsiteY46" fmla="*/ 730250 h 940511"/>
              <a:gd name="connsiteX47" fmla="*/ 339725 w 1297826"/>
              <a:gd name="connsiteY47" fmla="*/ 739775 h 940511"/>
              <a:gd name="connsiteX48" fmla="*/ 361950 w 1297826"/>
              <a:gd name="connsiteY48" fmla="*/ 752475 h 940511"/>
              <a:gd name="connsiteX49" fmla="*/ 368300 w 1297826"/>
              <a:gd name="connsiteY49" fmla="*/ 762000 h 940511"/>
              <a:gd name="connsiteX50" fmla="*/ 387350 w 1297826"/>
              <a:gd name="connsiteY50" fmla="*/ 771525 h 940511"/>
              <a:gd name="connsiteX51" fmla="*/ 396875 w 1297826"/>
              <a:gd name="connsiteY51" fmla="*/ 777875 h 940511"/>
              <a:gd name="connsiteX52" fmla="*/ 419100 w 1297826"/>
              <a:gd name="connsiteY52" fmla="*/ 784225 h 940511"/>
              <a:gd name="connsiteX53" fmla="*/ 428625 w 1297826"/>
              <a:gd name="connsiteY53" fmla="*/ 787400 h 940511"/>
              <a:gd name="connsiteX54" fmla="*/ 431800 w 1297826"/>
              <a:gd name="connsiteY54" fmla="*/ 796925 h 940511"/>
              <a:gd name="connsiteX55" fmla="*/ 450850 w 1297826"/>
              <a:gd name="connsiteY55" fmla="*/ 809625 h 940511"/>
              <a:gd name="connsiteX56" fmla="*/ 508000 w 1297826"/>
              <a:gd name="connsiteY56" fmla="*/ 815975 h 940511"/>
              <a:gd name="connsiteX57" fmla="*/ 517525 w 1297826"/>
              <a:gd name="connsiteY57" fmla="*/ 822325 h 940511"/>
              <a:gd name="connsiteX58" fmla="*/ 527050 w 1297826"/>
              <a:gd name="connsiteY58" fmla="*/ 825500 h 940511"/>
              <a:gd name="connsiteX59" fmla="*/ 555625 w 1297826"/>
              <a:gd name="connsiteY59" fmla="*/ 841375 h 940511"/>
              <a:gd name="connsiteX60" fmla="*/ 571500 w 1297826"/>
              <a:gd name="connsiteY60" fmla="*/ 838200 h 940511"/>
              <a:gd name="connsiteX61" fmla="*/ 593725 w 1297826"/>
              <a:gd name="connsiteY61" fmla="*/ 809625 h 940511"/>
              <a:gd name="connsiteX62" fmla="*/ 609600 w 1297826"/>
              <a:gd name="connsiteY62" fmla="*/ 790575 h 940511"/>
              <a:gd name="connsiteX63" fmla="*/ 622300 w 1297826"/>
              <a:gd name="connsiteY63" fmla="*/ 771525 h 940511"/>
              <a:gd name="connsiteX64" fmla="*/ 628650 w 1297826"/>
              <a:gd name="connsiteY64" fmla="*/ 762000 h 940511"/>
              <a:gd name="connsiteX65" fmla="*/ 625475 w 1297826"/>
              <a:gd name="connsiteY65" fmla="*/ 717550 h 940511"/>
              <a:gd name="connsiteX66" fmla="*/ 612775 w 1297826"/>
              <a:gd name="connsiteY66" fmla="*/ 714375 h 940511"/>
              <a:gd name="connsiteX67" fmla="*/ 606425 w 1297826"/>
              <a:gd name="connsiteY67" fmla="*/ 704850 h 940511"/>
              <a:gd name="connsiteX68" fmla="*/ 609600 w 1297826"/>
              <a:gd name="connsiteY68" fmla="*/ 688975 h 940511"/>
              <a:gd name="connsiteX69" fmla="*/ 625475 w 1297826"/>
              <a:gd name="connsiteY69" fmla="*/ 669925 h 940511"/>
              <a:gd name="connsiteX70" fmla="*/ 635000 w 1297826"/>
              <a:gd name="connsiteY70" fmla="*/ 666750 h 940511"/>
              <a:gd name="connsiteX71" fmla="*/ 638175 w 1297826"/>
              <a:gd name="connsiteY71" fmla="*/ 657225 h 940511"/>
              <a:gd name="connsiteX72" fmla="*/ 657225 w 1297826"/>
              <a:gd name="connsiteY72" fmla="*/ 650875 h 940511"/>
              <a:gd name="connsiteX73" fmla="*/ 688975 w 1297826"/>
              <a:gd name="connsiteY73" fmla="*/ 654050 h 940511"/>
              <a:gd name="connsiteX74" fmla="*/ 701675 w 1297826"/>
              <a:gd name="connsiteY74" fmla="*/ 673100 h 940511"/>
              <a:gd name="connsiteX75" fmla="*/ 711200 w 1297826"/>
              <a:gd name="connsiteY75" fmla="*/ 701675 h 940511"/>
              <a:gd name="connsiteX76" fmla="*/ 714375 w 1297826"/>
              <a:gd name="connsiteY76" fmla="*/ 711200 h 940511"/>
              <a:gd name="connsiteX77" fmla="*/ 717550 w 1297826"/>
              <a:gd name="connsiteY77" fmla="*/ 720725 h 940511"/>
              <a:gd name="connsiteX78" fmla="*/ 720725 w 1297826"/>
              <a:gd name="connsiteY78" fmla="*/ 736600 h 940511"/>
              <a:gd name="connsiteX79" fmla="*/ 727075 w 1297826"/>
              <a:gd name="connsiteY79" fmla="*/ 746125 h 940511"/>
              <a:gd name="connsiteX80" fmla="*/ 746125 w 1297826"/>
              <a:gd name="connsiteY80" fmla="*/ 758825 h 940511"/>
              <a:gd name="connsiteX81" fmla="*/ 752475 w 1297826"/>
              <a:gd name="connsiteY81" fmla="*/ 768350 h 940511"/>
              <a:gd name="connsiteX82" fmla="*/ 812800 w 1297826"/>
              <a:gd name="connsiteY82" fmla="*/ 777875 h 940511"/>
              <a:gd name="connsiteX83" fmla="*/ 819150 w 1297826"/>
              <a:gd name="connsiteY83" fmla="*/ 838200 h 940511"/>
              <a:gd name="connsiteX84" fmla="*/ 822325 w 1297826"/>
              <a:gd name="connsiteY84" fmla="*/ 854075 h 940511"/>
              <a:gd name="connsiteX85" fmla="*/ 882650 w 1297826"/>
              <a:gd name="connsiteY85" fmla="*/ 857250 h 940511"/>
              <a:gd name="connsiteX86" fmla="*/ 898525 w 1297826"/>
              <a:gd name="connsiteY86" fmla="*/ 860425 h 940511"/>
              <a:gd name="connsiteX87" fmla="*/ 942975 w 1297826"/>
              <a:gd name="connsiteY87" fmla="*/ 854075 h 940511"/>
              <a:gd name="connsiteX88" fmla="*/ 968375 w 1297826"/>
              <a:gd name="connsiteY88" fmla="*/ 850900 h 940511"/>
              <a:gd name="connsiteX89" fmla="*/ 946150 w 1297826"/>
              <a:gd name="connsiteY89" fmla="*/ 854075 h 940511"/>
              <a:gd name="connsiteX90" fmla="*/ 936625 w 1297826"/>
              <a:gd name="connsiteY90" fmla="*/ 860425 h 940511"/>
              <a:gd name="connsiteX91" fmla="*/ 923925 w 1297826"/>
              <a:gd name="connsiteY91" fmla="*/ 879475 h 940511"/>
              <a:gd name="connsiteX92" fmla="*/ 923925 w 1297826"/>
              <a:gd name="connsiteY92" fmla="*/ 939800 h 940511"/>
              <a:gd name="connsiteX93" fmla="*/ 933450 w 1297826"/>
              <a:gd name="connsiteY93" fmla="*/ 933450 h 940511"/>
              <a:gd name="connsiteX94" fmla="*/ 936625 w 1297826"/>
              <a:gd name="connsiteY94" fmla="*/ 923925 h 940511"/>
              <a:gd name="connsiteX95" fmla="*/ 946150 w 1297826"/>
              <a:gd name="connsiteY95" fmla="*/ 920750 h 940511"/>
              <a:gd name="connsiteX96" fmla="*/ 965200 w 1297826"/>
              <a:gd name="connsiteY96" fmla="*/ 911225 h 940511"/>
              <a:gd name="connsiteX97" fmla="*/ 981075 w 1297826"/>
              <a:gd name="connsiteY97" fmla="*/ 914400 h 940511"/>
              <a:gd name="connsiteX98" fmla="*/ 990600 w 1297826"/>
              <a:gd name="connsiteY98" fmla="*/ 920750 h 940511"/>
              <a:gd name="connsiteX99" fmla="*/ 1009650 w 1297826"/>
              <a:gd name="connsiteY99" fmla="*/ 917575 h 940511"/>
              <a:gd name="connsiteX100" fmla="*/ 1028700 w 1297826"/>
              <a:gd name="connsiteY100" fmla="*/ 908050 h 940511"/>
              <a:gd name="connsiteX101" fmla="*/ 1038225 w 1297826"/>
              <a:gd name="connsiteY101" fmla="*/ 898525 h 940511"/>
              <a:gd name="connsiteX102" fmla="*/ 1066800 w 1297826"/>
              <a:gd name="connsiteY102" fmla="*/ 892175 h 940511"/>
              <a:gd name="connsiteX103" fmla="*/ 1085850 w 1297826"/>
              <a:gd name="connsiteY103" fmla="*/ 879475 h 940511"/>
              <a:gd name="connsiteX104" fmla="*/ 1101725 w 1297826"/>
              <a:gd name="connsiteY104" fmla="*/ 866775 h 940511"/>
              <a:gd name="connsiteX105" fmla="*/ 1114425 w 1297826"/>
              <a:gd name="connsiteY105" fmla="*/ 844550 h 940511"/>
              <a:gd name="connsiteX106" fmla="*/ 1123950 w 1297826"/>
              <a:gd name="connsiteY106" fmla="*/ 835025 h 940511"/>
              <a:gd name="connsiteX107" fmla="*/ 1133475 w 1297826"/>
              <a:gd name="connsiteY107" fmla="*/ 815975 h 940511"/>
              <a:gd name="connsiteX108" fmla="*/ 1139825 w 1297826"/>
              <a:gd name="connsiteY108" fmla="*/ 796925 h 940511"/>
              <a:gd name="connsiteX109" fmla="*/ 1143000 w 1297826"/>
              <a:gd name="connsiteY109" fmla="*/ 787400 h 940511"/>
              <a:gd name="connsiteX110" fmla="*/ 1152525 w 1297826"/>
              <a:gd name="connsiteY110" fmla="*/ 781050 h 940511"/>
              <a:gd name="connsiteX111" fmla="*/ 1162050 w 1297826"/>
              <a:gd name="connsiteY111" fmla="*/ 777875 h 940511"/>
              <a:gd name="connsiteX112" fmla="*/ 1181100 w 1297826"/>
              <a:gd name="connsiteY112" fmla="*/ 765175 h 940511"/>
              <a:gd name="connsiteX113" fmla="*/ 1190625 w 1297826"/>
              <a:gd name="connsiteY113" fmla="*/ 758825 h 940511"/>
              <a:gd name="connsiteX114" fmla="*/ 1228725 w 1297826"/>
              <a:gd name="connsiteY114" fmla="*/ 749300 h 940511"/>
              <a:gd name="connsiteX115" fmla="*/ 1247775 w 1297826"/>
              <a:gd name="connsiteY115" fmla="*/ 742950 h 940511"/>
              <a:gd name="connsiteX116" fmla="*/ 1254125 w 1297826"/>
              <a:gd name="connsiteY116" fmla="*/ 733425 h 940511"/>
              <a:gd name="connsiteX117" fmla="*/ 1247775 w 1297826"/>
              <a:gd name="connsiteY117" fmla="*/ 688975 h 940511"/>
              <a:gd name="connsiteX118" fmla="*/ 1244600 w 1297826"/>
              <a:gd name="connsiteY118" fmla="*/ 679450 h 940511"/>
              <a:gd name="connsiteX119" fmla="*/ 1212850 w 1297826"/>
              <a:gd name="connsiteY119" fmla="*/ 669925 h 940511"/>
              <a:gd name="connsiteX120" fmla="*/ 1203325 w 1297826"/>
              <a:gd name="connsiteY120" fmla="*/ 650875 h 940511"/>
              <a:gd name="connsiteX121" fmla="*/ 1209675 w 1297826"/>
              <a:gd name="connsiteY121" fmla="*/ 612775 h 940511"/>
              <a:gd name="connsiteX122" fmla="*/ 1212850 w 1297826"/>
              <a:gd name="connsiteY122" fmla="*/ 542925 h 940511"/>
              <a:gd name="connsiteX123" fmla="*/ 1216025 w 1297826"/>
              <a:gd name="connsiteY123" fmla="*/ 530225 h 940511"/>
              <a:gd name="connsiteX124" fmla="*/ 1225550 w 1297826"/>
              <a:gd name="connsiteY124" fmla="*/ 527050 h 940511"/>
              <a:gd name="connsiteX125" fmla="*/ 1235075 w 1297826"/>
              <a:gd name="connsiteY125" fmla="*/ 533400 h 940511"/>
              <a:gd name="connsiteX126" fmla="*/ 1247775 w 1297826"/>
              <a:gd name="connsiteY126" fmla="*/ 539750 h 940511"/>
              <a:gd name="connsiteX127" fmla="*/ 1257300 w 1297826"/>
              <a:gd name="connsiteY127" fmla="*/ 558800 h 940511"/>
              <a:gd name="connsiteX128" fmla="*/ 1260475 w 1297826"/>
              <a:gd name="connsiteY128" fmla="*/ 625475 h 940511"/>
              <a:gd name="connsiteX129" fmla="*/ 1263650 w 1297826"/>
              <a:gd name="connsiteY129" fmla="*/ 635000 h 940511"/>
              <a:gd name="connsiteX130" fmla="*/ 1273175 w 1297826"/>
              <a:gd name="connsiteY130" fmla="*/ 676275 h 940511"/>
              <a:gd name="connsiteX131" fmla="*/ 1276350 w 1297826"/>
              <a:gd name="connsiteY131" fmla="*/ 466725 h 940511"/>
              <a:gd name="connsiteX132" fmla="*/ 1260475 w 1297826"/>
              <a:gd name="connsiteY132" fmla="*/ 469900 h 940511"/>
              <a:gd name="connsiteX133" fmla="*/ 1238250 w 1297826"/>
              <a:gd name="connsiteY133" fmla="*/ 466725 h 940511"/>
              <a:gd name="connsiteX134" fmla="*/ 1219200 w 1297826"/>
              <a:gd name="connsiteY134" fmla="*/ 460375 h 940511"/>
              <a:gd name="connsiteX135" fmla="*/ 1177925 w 1297826"/>
              <a:gd name="connsiteY135" fmla="*/ 457200 h 940511"/>
              <a:gd name="connsiteX136" fmla="*/ 1168400 w 1297826"/>
              <a:gd name="connsiteY136" fmla="*/ 450850 h 940511"/>
              <a:gd name="connsiteX137" fmla="*/ 1162050 w 1297826"/>
              <a:gd name="connsiteY137" fmla="*/ 431800 h 940511"/>
              <a:gd name="connsiteX138" fmla="*/ 1155700 w 1297826"/>
              <a:gd name="connsiteY138" fmla="*/ 422275 h 940511"/>
              <a:gd name="connsiteX139" fmla="*/ 1174750 w 1297826"/>
              <a:gd name="connsiteY139" fmla="*/ 409575 h 940511"/>
              <a:gd name="connsiteX140" fmla="*/ 1184275 w 1297826"/>
              <a:gd name="connsiteY140" fmla="*/ 400050 h 940511"/>
              <a:gd name="connsiteX141" fmla="*/ 1187450 w 1297826"/>
              <a:gd name="connsiteY141" fmla="*/ 390525 h 940511"/>
              <a:gd name="connsiteX142" fmla="*/ 1177925 w 1297826"/>
              <a:gd name="connsiteY142" fmla="*/ 368300 h 940511"/>
              <a:gd name="connsiteX143" fmla="*/ 1171575 w 1297826"/>
              <a:gd name="connsiteY143" fmla="*/ 349250 h 940511"/>
              <a:gd name="connsiteX144" fmla="*/ 1155700 w 1297826"/>
              <a:gd name="connsiteY144" fmla="*/ 320675 h 940511"/>
              <a:gd name="connsiteX145" fmla="*/ 1146175 w 1297826"/>
              <a:gd name="connsiteY145" fmla="*/ 314325 h 940511"/>
              <a:gd name="connsiteX146" fmla="*/ 1133475 w 1297826"/>
              <a:gd name="connsiteY146" fmla="*/ 295275 h 940511"/>
              <a:gd name="connsiteX147" fmla="*/ 1127125 w 1297826"/>
              <a:gd name="connsiteY147" fmla="*/ 285750 h 940511"/>
              <a:gd name="connsiteX148" fmla="*/ 1098550 w 1297826"/>
              <a:gd name="connsiteY148" fmla="*/ 269875 h 940511"/>
              <a:gd name="connsiteX149" fmla="*/ 1092200 w 1297826"/>
              <a:gd name="connsiteY149" fmla="*/ 225425 h 940511"/>
              <a:gd name="connsiteX150" fmla="*/ 1089025 w 1297826"/>
              <a:gd name="connsiteY150" fmla="*/ 215900 h 940511"/>
              <a:gd name="connsiteX151" fmla="*/ 1082675 w 1297826"/>
              <a:gd name="connsiteY151" fmla="*/ 190500 h 940511"/>
              <a:gd name="connsiteX152" fmla="*/ 1076325 w 1297826"/>
              <a:gd name="connsiteY152" fmla="*/ 180975 h 940511"/>
              <a:gd name="connsiteX153" fmla="*/ 1069975 w 1297826"/>
              <a:gd name="connsiteY153" fmla="*/ 161925 h 940511"/>
              <a:gd name="connsiteX154" fmla="*/ 1057275 w 1297826"/>
              <a:gd name="connsiteY154" fmla="*/ 142875 h 940511"/>
              <a:gd name="connsiteX155" fmla="*/ 1050925 w 1297826"/>
              <a:gd name="connsiteY155" fmla="*/ 133350 h 940511"/>
              <a:gd name="connsiteX156" fmla="*/ 1035050 w 1297826"/>
              <a:gd name="connsiteY156" fmla="*/ 107950 h 940511"/>
              <a:gd name="connsiteX157" fmla="*/ 1006475 w 1297826"/>
              <a:gd name="connsiteY157" fmla="*/ 101600 h 940511"/>
              <a:gd name="connsiteX158" fmla="*/ 939800 w 1297826"/>
              <a:gd name="connsiteY158" fmla="*/ 95250 h 940511"/>
              <a:gd name="connsiteX159" fmla="*/ 847725 w 1297826"/>
              <a:gd name="connsiteY159" fmla="*/ 98425 h 940511"/>
              <a:gd name="connsiteX160" fmla="*/ 809625 w 1297826"/>
              <a:gd name="connsiteY160" fmla="*/ 101600 h 940511"/>
              <a:gd name="connsiteX161" fmla="*/ 800100 w 1297826"/>
              <a:gd name="connsiteY161" fmla="*/ 104775 h 940511"/>
              <a:gd name="connsiteX162" fmla="*/ 752475 w 1297826"/>
              <a:gd name="connsiteY162" fmla="*/ 107950 h 940511"/>
              <a:gd name="connsiteX163" fmla="*/ 739775 w 1297826"/>
              <a:gd name="connsiteY163" fmla="*/ 111125 h 940511"/>
              <a:gd name="connsiteX164" fmla="*/ 701675 w 1297826"/>
              <a:gd name="connsiteY164" fmla="*/ 111125 h 940511"/>
              <a:gd name="connsiteX165" fmla="*/ 698500 w 1297826"/>
              <a:gd name="connsiteY165" fmla="*/ 152400 h 940511"/>
              <a:gd name="connsiteX166" fmla="*/ 685800 w 1297826"/>
              <a:gd name="connsiteY166" fmla="*/ 171450 h 940511"/>
              <a:gd name="connsiteX167" fmla="*/ 679450 w 1297826"/>
              <a:gd name="connsiteY167" fmla="*/ 180975 h 940511"/>
              <a:gd name="connsiteX168" fmla="*/ 673100 w 1297826"/>
              <a:gd name="connsiteY168" fmla="*/ 190500 h 940511"/>
              <a:gd name="connsiteX169" fmla="*/ 663575 w 1297826"/>
              <a:gd name="connsiteY169" fmla="*/ 193675 h 940511"/>
              <a:gd name="connsiteX170" fmla="*/ 657225 w 1297826"/>
              <a:gd name="connsiteY170" fmla="*/ 203200 h 940511"/>
              <a:gd name="connsiteX171" fmla="*/ 638175 w 1297826"/>
              <a:gd name="connsiteY171" fmla="*/ 212725 h 940511"/>
              <a:gd name="connsiteX172" fmla="*/ 612775 w 1297826"/>
              <a:gd name="connsiteY172" fmla="*/ 209550 h 940511"/>
              <a:gd name="connsiteX173" fmla="*/ 603250 w 1297826"/>
              <a:gd name="connsiteY173" fmla="*/ 184150 h 940511"/>
              <a:gd name="connsiteX174" fmla="*/ 612775 w 1297826"/>
              <a:gd name="connsiteY174" fmla="*/ 152400 h 940511"/>
              <a:gd name="connsiteX175" fmla="*/ 615950 w 1297826"/>
              <a:gd name="connsiteY175" fmla="*/ 142875 h 940511"/>
              <a:gd name="connsiteX176" fmla="*/ 625475 w 1297826"/>
              <a:gd name="connsiteY176" fmla="*/ 139700 h 940511"/>
              <a:gd name="connsiteX177" fmla="*/ 635000 w 1297826"/>
              <a:gd name="connsiteY177" fmla="*/ 133350 h 940511"/>
              <a:gd name="connsiteX178" fmla="*/ 650875 w 1297826"/>
              <a:gd name="connsiteY178" fmla="*/ 117475 h 940511"/>
              <a:gd name="connsiteX179" fmla="*/ 660400 w 1297826"/>
              <a:gd name="connsiteY179" fmla="*/ 107950 h 940511"/>
              <a:gd name="connsiteX180" fmla="*/ 673100 w 1297826"/>
              <a:gd name="connsiteY180" fmla="*/ 104775 h 940511"/>
              <a:gd name="connsiteX181" fmla="*/ 682625 w 1297826"/>
              <a:gd name="connsiteY181" fmla="*/ 101600 h 940511"/>
              <a:gd name="connsiteX182" fmla="*/ 679450 w 1297826"/>
              <a:gd name="connsiteY182" fmla="*/ 85725 h 940511"/>
              <a:gd name="connsiteX183" fmla="*/ 673100 w 1297826"/>
              <a:gd name="connsiteY183" fmla="*/ 66675 h 940511"/>
              <a:gd name="connsiteX184" fmla="*/ 669925 w 1297826"/>
              <a:gd name="connsiteY184" fmla="*/ 41275 h 940511"/>
              <a:gd name="connsiteX185" fmla="*/ 650875 w 1297826"/>
              <a:gd name="connsiteY185" fmla="*/ 34925 h 940511"/>
              <a:gd name="connsiteX186" fmla="*/ 641350 w 1297826"/>
              <a:gd name="connsiteY186" fmla="*/ 31750 h 940511"/>
              <a:gd name="connsiteX187" fmla="*/ 622300 w 1297826"/>
              <a:gd name="connsiteY187" fmla="*/ 15875 h 940511"/>
              <a:gd name="connsiteX188" fmla="*/ 603250 w 1297826"/>
              <a:gd name="connsiteY188" fmla="*/ 9525 h 940511"/>
              <a:gd name="connsiteX189" fmla="*/ 593725 w 1297826"/>
              <a:gd name="connsiteY189" fmla="*/ 6350 h 940511"/>
              <a:gd name="connsiteX190" fmla="*/ 584200 w 1297826"/>
              <a:gd name="connsiteY190" fmla="*/ 3175 h 940511"/>
              <a:gd name="connsiteX191" fmla="*/ 571500 w 1297826"/>
              <a:gd name="connsiteY191" fmla="*/ 0 h 940511"/>
              <a:gd name="connsiteX192" fmla="*/ 555625 w 1297826"/>
              <a:gd name="connsiteY192" fmla="*/ 3175 h 940511"/>
              <a:gd name="connsiteX193" fmla="*/ 549275 w 1297826"/>
              <a:gd name="connsiteY193" fmla="*/ 12700 h 940511"/>
              <a:gd name="connsiteX194" fmla="*/ 536575 w 1297826"/>
              <a:gd name="connsiteY194" fmla="*/ 41275 h 940511"/>
              <a:gd name="connsiteX195" fmla="*/ 527050 w 1297826"/>
              <a:gd name="connsiteY195" fmla="*/ 47625 h 940511"/>
              <a:gd name="connsiteX196" fmla="*/ 495300 w 1297826"/>
              <a:gd name="connsiteY196" fmla="*/ 57150 h 940511"/>
              <a:gd name="connsiteX197" fmla="*/ 485775 w 1297826"/>
              <a:gd name="connsiteY197" fmla="*/ 63500 h 940511"/>
              <a:gd name="connsiteX198" fmla="*/ 482600 w 1297826"/>
              <a:gd name="connsiteY198" fmla="*/ 73025 h 940511"/>
              <a:gd name="connsiteX199" fmla="*/ 479425 w 1297826"/>
              <a:gd name="connsiteY199" fmla="*/ 149225 h 940511"/>
              <a:gd name="connsiteX200" fmla="*/ 473075 w 1297826"/>
              <a:gd name="connsiteY200" fmla="*/ 193675 h 940511"/>
              <a:gd name="connsiteX201" fmla="*/ 463550 w 1297826"/>
              <a:gd name="connsiteY201" fmla="*/ 225425 h 940511"/>
              <a:gd name="connsiteX202" fmla="*/ 460375 w 1297826"/>
              <a:gd name="connsiteY202" fmla="*/ 234950 h 940511"/>
              <a:gd name="connsiteX203" fmla="*/ 441325 w 1297826"/>
              <a:gd name="connsiteY203" fmla="*/ 247650 h 940511"/>
              <a:gd name="connsiteX204" fmla="*/ 434975 w 1297826"/>
              <a:gd name="connsiteY204" fmla="*/ 238125 h 940511"/>
              <a:gd name="connsiteX205" fmla="*/ 438150 w 1297826"/>
              <a:gd name="connsiteY205" fmla="*/ 215900 h 940511"/>
              <a:gd name="connsiteX206" fmla="*/ 447675 w 1297826"/>
              <a:gd name="connsiteY206" fmla="*/ 184150 h 940511"/>
              <a:gd name="connsiteX207" fmla="*/ 450850 w 1297826"/>
              <a:gd name="connsiteY207" fmla="*/ 174625 h 940511"/>
              <a:gd name="connsiteX208" fmla="*/ 454025 w 1297826"/>
              <a:gd name="connsiteY208" fmla="*/ 158750 h 940511"/>
              <a:gd name="connsiteX209" fmla="*/ 450850 w 1297826"/>
              <a:gd name="connsiteY209" fmla="*/ 123825 h 940511"/>
              <a:gd name="connsiteX210" fmla="*/ 444500 w 1297826"/>
              <a:gd name="connsiteY210" fmla="*/ 104775 h 940511"/>
              <a:gd name="connsiteX211" fmla="*/ 434975 w 1297826"/>
              <a:gd name="connsiteY211" fmla="*/ 98425 h 940511"/>
              <a:gd name="connsiteX212" fmla="*/ 428625 w 1297826"/>
              <a:gd name="connsiteY212" fmla="*/ 88900 h 940511"/>
              <a:gd name="connsiteX213" fmla="*/ 327025 w 1297826"/>
              <a:gd name="connsiteY213" fmla="*/ 88900 h 940511"/>
              <a:gd name="connsiteX214" fmla="*/ 307975 w 1297826"/>
              <a:gd name="connsiteY214" fmla="*/ 95250 h 940511"/>
              <a:gd name="connsiteX215" fmla="*/ 298450 w 1297826"/>
              <a:gd name="connsiteY215" fmla="*/ 98425 h 940511"/>
              <a:gd name="connsiteX216" fmla="*/ 279400 w 1297826"/>
              <a:gd name="connsiteY216" fmla="*/ 111125 h 940511"/>
              <a:gd name="connsiteX217" fmla="*/ 260350 w 1297826"/>
              <a:gd name="connsiteY217" fmla="*/ 117475 h 940511"/>
              <a:gd name="connsiteX218" fmla="*/ 250825 w 1297826"/>
              <a:gd name="connsiteY218" fmla="*/ 120650 h 940511"/>
              <a:gd name="connsiteX219" fmla="*/ 231775 w 1297826"/>
              <a:gd name="connsiteY219" fmla="*/ 133350 h 940511"/>
              <a:gd name="connsiteX220" fmla="*/ 222250 w 1297826"/>
              <a:gd name="connsiteY220" fmla="*/ 142875 h 940511"/>
              <a:gd name="connsiteX221" fmla="*/ 212725 w 1297826"/>
              <a:gd name="connsiteY221" fmla="*/ 146050 h 940511"/>
              <a:gd name="connsiteX222" fmla="*/ 212725 w 1297826"/>
              <a:gd name="connsiteY222" fmla="*/ 139700 h 94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</a:cxnLst>
            <a:rect l="l" t="t" r="r" b="b"/>
            <a:pathLst>
              <a:path w="1297826" h="940511">
                <a:moveTo>
                  <a:pt x="212725" y="139700"/>
                </a:moveTo>
                <a:cubicBezTo>
                  <a:pt x="210079" y="140229"/>
                  <a:pt x="201214" y="144861"/>
                  <a:pt x="196850" y="149225"/>
                </a:cubicBezTo>
                <a:cubicBezTo>
                  <a:pt x="194483" y="151592"/>
                  <a:pt x="195172" y="155757"/>
                  <a:pt x="193675" y="158750"/>
                </a:cubicBezTo>
                <a:cubicBezTo>
                  <a:pt x="185276" y="175547"/>
                  <a:pt x="189503" y="161416"/>
                  <a:pt x="177800" y="177800"/>
                </a:cubicBezTo>
                <a:cubicBezTo>
                  <a:pt x="156905" y="207053"/>
                  <a:pt x="186690" y="175260"/>
                  <a:pt x="161925" y="200025"/>
                </a:cubicBezTo>
                <a:cubicBezTo>
                  <a:pt x="160867" y="203200"/>
                  <a:pt x="160247" y="206557"/>
                  <a:pt x="158750" y="209550"/>
                </a:cubicBezTo>
                <a:cubicBezTo>
                  <a:pt x="157043" y="212963"/>
                  <a:pt x="153704" y="215489"/>
                  <a:pt x="152400" y="219075"/>
                </a:cubicBezTo>
                <a:cubicBezTo>
                  <a:pt x="149418" y="227277"/>
                  <a:pt x="148810" y="236196"/>
                  <a:pt x="146050" y="244475"/>
                </a:cubicBezTo>
                <a:lnTo>
                  <a:pt x="142875" y="254000"/>
                </a:lnTo>
                <a:cubicBezTo>
                  <a:pt x="142542" y="256664"/>
                  <a:pt x="138356" y="292957"/>
                  <a:pt x="136525" y="298450"/>
                </a:cubicBezTo>
                <a:cubicBezTo>
                  <a:pt x="135318" y="302070"/>
                  <a:pt x="131725" y="304488"/>
                  <a:pt x="130175" y="307975"/>
                </a:cubicBezTo>
                <a:lnTo>
                  <a:pt x="120650" y="336550"/>
                </a:lnTo>
                <a:cubicBezTo>
                  <a:pt x="119592" y="339725"/>
                  <a:pt x="120260" y="344219"/>
                  <a:pt x="117475" y="346075"/>
                </a:cubicBezTo>
                <a:lnTo>
                  <a:pt x="107950" y="352425"/>
                </a:lnTo>
                <a:cubicBezTo>
                  <a:pt x="105833" y="355600"/>
                  <a:pt x="104580" y="359566"/>
                  <a:pt x="101600" y="361950"/>
                </a:cubicBezTo>
                <a:cubicBezTo>
                  <a:pt x="98987" y="364041"/>
                  <a:pt x="95068" y="363628"/>
                  <a:pt x="92075" y="365125"/>
                </a:cubicBezTo>
                <a:cubicBezTo>
                  <a:pt x="88662" y="366832"/>
                  <a:pt x="85963" y="369768"/>
                  <a:pt x="82550" y="371475"/>
                </a:cubicBezTo>
                <a:cubicBezTo>
                  <a:pt x="79557" y="372972"/>
                  <a:pt x="76018" y="373153"/>
                  <a:pt x="73025" y="374650"/>
                </a:cubicBezTo>
                <a:cubicBezTo>
                  <a:pt x="48406" y="386960"/>
                  <a:pt x="77916" y="376195"/>
                  <a:pt x="53975" y="384175"/>
                </a:cubicBezTo>
                <a:cubicBezTo>
                  <a:pt x="50800" y="387350"/>
                  <a:pt x="47899" y="390825"/>
                  <a:pt x="44450" y="393700"/>
                </a:cubicBezTo>
                <a:cubicBezTo>
                  <a:pt x="41519" y="396143"/>
                  <a:pt x="37623" y="397352"/>
                  <a:pt x="34925" y="400050"/>
                </a:cubicBezTo>
                <a:cubicBezTo>
                  <a:pt x="32227" y="402748"/>
                  <a:pt x="31018" y="406644"/>
                  <a:pt x="28575" y="409575"/>
                </a:cubicBezTo>
                <a:cubicBezTo>
                  <a:pt x="25700" y="413024"/>
                  <a:pt x="22225" y="415925"/>
                  <a:pt x="19050" y="419100"/>
                </a:cubicBezTo>
                <a:cubicBezTo>
                  <a:pt x="16933" y="425450"/>
                  <a:pt x="16413" y="432581"/>
                  <a:pt x="12700" y="438150"/>
                </a:cubicBezTo>
                <a:cubicBezTo>
                  <a:pt x="10583" y="441325"/>
                  <a:pt x="7900" y="444188"/>
                  <a:pt x="6350" y="447675"/>
                </a:cubicBezTo>
                <a:cubicBezTo>
                  <a:pt x="3632" y="453792"/>
                  <a:pt x="0" y="466725"/>
                  <a:pt x="0" y="466725"/>
                </a:cubicBezTo>
                <a:cubicBezTo>
                  <a:pt x="1058" y="473075"/>
                  <a:pt x="-1064" y="480930"/>
                  <a:pt x="3175" y="485775"/>
                </a:cubicBezTo>
                <a:cubicBezTo>
                  <a:pt x="7583" y="490812"/>
                  <a:pt x="15549" y="491648"/>
                  <a:pt x="22225" y="492125"/>
                </a:cubicBezTo>
                <a:lnTo>
                  <a:pt x="66675" y="495300"/>
                </a:lnTo>
                <a:cubicBezTo>
                  <a:pt x="69850" y="496358"/>
                  <a:pt x="73207" y="496978"/>
                  <a:pt x="76200" y="498475"/>
                </a:cubicBezTo>
                <a:cubicBezTo>
                  <a:pt x="84275" y="502513"/>
                  <a:pt x="85819" y="507275"/>
                  <a:pt x="95250" y="508000"/>
                </a:cubicBezTo>
                <a:cubicBezTo>
                  <a:pt x="119543" y="509869"/>
                  <a:pt x="143948" y="509823"/>
                  <a:pt x="168275" y="511175"/>
                </a:cubicBezTo>
                <a:cubicBezTo>
                  <a:pt x="182053" y="511940"/>
                  <a:pt x="195792" y="513292"/>
                  <a:pt x="209550" y="514350"/>
                </a:cubicBezTo>
                <a:cubicBezTo>
                  <a:pt x="213783" y="515408"/>
                  <a:pt x="218619" y="515104"/>
                  <a:pt x="222250" y="517525"/>
                </a:cubicBezTo>
                <a:cubicBezTo>
                  <a:pt x="228719" y="521838"/>
                  <a:pt x="233697" y="542342"/>
                  <a:pt x="234950" y="546100"/>
                </a:cubicBezTo>
                <a:lnTo>
                  <a:pt x="238125" y="555625"/>
                </a:lnTo>
                <a:cubicBezTo>
                  <a:pt x="245802" y="617044"/>
                  <a:pt x="237202" y="553265"/>
                  <a:pt x="244475" y="596900"/>
                </a:cubicBezTo>
                <a:cubicBezTo>
                  <a:pt x="245705" y="604282"/>
                  <a:pt x="245967" y="611833"/>
                  <a:pt x="247650" y="619125"/>
                </a:cubicBezTo>
                <a:cubicBezTo>
                  <a:pt x="249155" y="625647"/>
                  <a:pt x="251883" y="631825"/>
                  <a:pt x="254000" y="638175"/>
                </a:cubicBezTo>
                <a:cubicBezTo>
                  <a:pt x="255058" y="641350"/>
                  <a:pt x="254808" y="645333"/>
                  <a:pt x="257175" y="647700"/>
                </a:cubicBezTo>
                <a:cubicBezTo>
                  <a:pt x="260350" y="650875"/>
                  <a:pt x="263943" y="653681"/>
                  <a:pt x="266700" y="657225"/>
                </a:cubicBezTo>
                <a:cubicBezTo>
                  <a:pt x="271385" y="663249"/>
                  <a:pt x="275167" y="669925"/>
                  <a:pt x="279400" y="676275"/>
                </a:cubicBezTo>
                <a:cubicBezTo>
                  <a:pt x="281517" y="679450"/>
                  <a:pt x="282130" y="684593"/>
                  <a:pt x="285750" y="685800"/>
                </a:cubicBezTo>
                <a:lnTo>
                  <a:pt x="295275" y="688975"/>
                </a:lnTo>
                <a:cubicBezTo>
                  <a:pt x="296333" y="692150"/>
                  <a:pt x="296594" y="695715"/>
                  <a:pt x="298450" y="698500"/>
                </a:cubicBezTo>
                <a:cubicBezTo>
                  <a:pt x="303339" y="705834"/>
                  <a:pt x="310472" y="709689"/>
                  <a:pt x="317500" y="714375"/>
                </a:cubicBezTo>
                <a:cubicBezTo>
                  <a:pt x="334433" y="739775"/>
                  <a:pt x="312208" y="709083"/>
                  <a:pt x="333375" y="730250"/>
                </a:cubicBezTo>
                <a:cubicBezTo>
                  <a:pt x="336073" y="732948"/>
                  <a:pt x="337027" y="737077"/>
                  <a:pt x="339725" y="739775"/>
                </a:cubicBezTo>
                <a:cubicBezTo>
                  <a:pt x="344213" y="744263"/>
                  <a:pt x="356970" y="749985"/>
                  <a:pt x="361950" y="752475"/>
                </a:cubicBezTo>
                <a:cubicBezTo>
                  <a:pt x="364067" y="755650"/>
                  <a:pt x="365602" y="759302"/>
                  <a:pt x="368300" y="762000"/>
                </a:cubicBezTo>
                <a:cubicBezTo>
                  <a:pt x="377399" y="771099"/>
                  <a:pt x="377021" y="766360"/>
                  <a:pt x="387350" y="771525"/>
                </a:cubicBezTo>
                <a:cubicBezTo>
                  <a:pt x="390763" y="773232"/>
                  <a:pt x="393462" y="776168"/>
                  <a:pt x="396875" y="777875"/>
                </a:cubicBezTo>
                <a:cubicBezTo>
                  <a:pt x="401950" y="780413"/>
                  <a:pt x="414353" y="782869"/>
                  <a:pt x="419100" y="784225"/>
                </a:cubicBezTo>
                <a:cubicBezTo>
                  <a:pt x="422318" y="785144"/>
                  <a:pt x="425450" y="786342"/>
                  <a:pt x="428625" y="787400"/>
                </a:cubicBezTo>
                <a:cubicBezTo>
                  <a:pt x="429683" y="790575"/>
                  <a:pt x="429433" y="794558"/>
                  <a:pt x="431800" y="796925"/>
                </a:cubicBezTo>
                <a:cubicBezTo>
                  <a:pt x="437196" y="802321"/>
                  <a:pt x="443446" y="807774"/>
                  <a:pt x="450850" y="809625"/>
                </a:cubicBezTo>
                <a:cubicBezTo>
                  <a:pt x="477961" y="816403"/>
                  <a:pt x="459197" y="812489"/>
                  <a:pt x="508000" y="815975"/>
                </a:cubicBezTo>
                <a:cubicBezTo>
                  <a:pt x="511175" y="818092"/>
                  <a:pt x="514112" y="820618"/>
                  <a:pt x="517525" y="822325"/>
                </a:cubicBezTo>
                <a:cubicBezTo>
                  <a:pt x="520518" y="823822"/>
                  <a:pt x="524124" y="823875"/>
                  <a:pt x="527050" y="825500"/>
                </a:cubicBezTo>
                <a:cubicBezTo>
                  <a:pt x="559802" y="843696"/>
                  <a:pt x="534072" y="834191"/>
                  <a:pt x="555625" y="841375"/>
                </a:cubicBezTo>
                <a:cubicBezTo>
                  <a:pt x="560917" y="840317"/>
                  <a:pt x="566673" y="840613"/>
                  <a:pt x="571500" y="838200"/>
                </a:cubicBezTo>
                <a:cubicBezTo>
                  <a:pt x="578961" y="834470"/>
                  <a:pt x="591215" y="813390"/>
                  <a:pt x="593725" y="809625"/>
                </a:cubicBezTo>
                <a:cubicBezTo>
                  <a:pt x="616416" y="775588"/>
                  <a:pt x="581079" y="827245"/>
                  <a:pt x="609600" y="790575"/>
                </a:cubicBezTo>
                <a:cubicBezTo>
                  <a:pt x="614285" y="784551"/>
                  <a:pt x="618067" y="777875"/>
                  <a:pt x="622300" y="771525"/>
                </a:cubicBezTo>
                <a:lnTo>
                  <a:pt x="628650" y="762000"/>
                </a:lnTo>
                <a:cubicBezTo>
                  <a:pt x="627592" y="747183"/>
                  <a:pt x="630172" y="731642"/>
                  <a:pt x="625475" y="717550"/>
                </a:cubicBezTo>
                <a:cubicBezTo>
                  <a:pt x="624095" y="713410"/>
                  <a:pt x="616406" y="716796"/>
                  <a:pt x="612775" y="714375"/>
                </a:cubicBezTo>
                <a:cubicBezTo>
                  <a:pt x="609600" y="712258"/>
                  <a:pt x="608542" y="708025"/>
                  <a:pt x="606425" y="704850"/>
                </a:cubicBezTo>
                <a:cubicBezTo>
                  <a:pt x="607483" y="699558"/>
                  <a:pt x="607705" y="694028"/>
                  <a:pt x="609600" y="688975"/>
                </a:cubicBezTo>
                <a:cubicBezTo>
                  <a:pt x="611552" y="683769"/>
                  <a:pt x="621357" y="672670"/>
                  <a:pt x="625475" y="669925"/>
                </a:cubicBezTo>
                <a:cubicBezTo>
                  <a:pt x="628260" y="668069"/>
                  <a:pt x="631825" y="667808"/>
                  <a:pt x="635000" y="666750"/>
                </a:cubicBezTo>
                <a:cubicBezTo>
                  <a:pt x="636058" y="663575"/>
                  <a:pt x="635452" y="659170"/>
                  <a:pt x="638175" y="657225"/>
                </a:cubicBezTo>
                <a:cubicBezTo>
                  <a:pt x="643622" y="653334"/>
                  <a:pt x="657225" y="650875"/>
                  <a:pt x="657225" y="650875"/>
                </a:cubicBezTo>
                <a:cubicBezTo>
                  <a:pt x="667808" y="651933"/>
                  <a:pt x="679462" y="649293"/>
                  <a:pt x="688975" y="654050"/>
                </a:cubicBezTo>
                <a:cubicBezTo>
                  <a:pt x="695801" y="657463"/>
                  <a:pt x="699262" y="665860"/>
                  <a:pt x="701675" y="673100"/>
                </a:cubicBezTo>
                <a:lnTo>
                  <a:pt x="711200" y="701675"/>
                </a:lnTo>
                <a:lnTo>
                  <a:pt x="714375" y="711200"/>
                </a:lnTo>
                <a:cubicBezTo>
                  <a:pt x="715433" y="714375"/>
                  <a:pt x="716894" y="717443"/>
                  <a:pt x="717550" y="720725"/>
                </a:cubicBezTo>
                <a:cubicBezTo>
                  <a:pt x="718608" y="726017"/>
                  <a:pt x="718830" y="731547"/>
                  <a:pt x="720725" y="736600"/>
                </a:cubicBezTo>
                <a:cubicBezTo>
                  <a:pt x="722065" y="740173"/>
                  <a:pt x="724203" y="743612"/>
                  <a:pt x="727075" y="746125"/>
                </a:cubicBezTo>
                <a:cubicBezTo>
                  <a:pt x="732818" y="751151"/>
                  <a:pt x="746125" y="758825"/>
                  <a:pt x="746125" y="758825"/>
                </a:cubicBezTo>
                <a:cubicBezTo>
                  <a:pt x="748242" y="762000"/>
                  <a:pt x="749239" y="766328"/>
                  <a:pt x="752475" y="768350"/>
                </a:cubicBezTo>
                <a:cubicBezTo>
                  <a:pt x="767512" y="777748"/>
                  <a:pt x="800112" y="776899"/>
                  <a:pt x="812800" y="777875"/>
                </a:cubicBezTo>
                <a:cubicBezTo>
                  <a:pt x="835236" y="800311"/>
                  <a:pt x="819150" y="779464"/>
                  <a:pt x="819150" y="838200"/>
                </a:cubicBezTo>
                <a:cubicBezTo>
                  <a:pt x="819150" y="843596"/>
                  <a:pt x="817156" y="852524"/>
                  <a:pt x="822325" y="854075"/>
                </a:cubicBezTo>
                <a:cubicBezTo>
                  <a:pt x="841612" y="859861"/>
                  <a:pt x="862542" y="856192"/>
                  <a:pt x="882650" y="857250"/>
                </a:cubicBezTo>
                <a:cubicBezTo>
                  <a:pt x="887942" y="858308"/>
                  <a:pt x="893136" y="860709"/>
                  <a:pt x="898525" y="860425"/>
                </a:cubicBezTo>
                <a:cubicBezTo>
                  <a:pt x="913471" y="859638"/>
                  <a:pt x="928123" y="855931"/>
                  <a:pt x="942975" y="854075"/>
                </a:cubicBezTo>
                <a:cubicBezTo>
                  <a:pt x="951442" y="853017"/>
                  <a:pt x="959842" y="850900"/>
                  <a:pt x="968375" y="850900"/>
                </a:cubicBezTo>
                <a:cubicBezTo>
                  <a:pt x="975859" y="850900"/>
                  <a:pt x="953558" y="853017"/>
                  <a:pt x="946150" y="854075"/>
                </a:cubicBezTo>
                <a:cubicBezTo>
                  <a:pt x="942975" y="856192"/>
                  <a:pt x="939138" y="857553"/>
                  <a:pt x="936625" y="860425"/>
                </a:cubicBezTo>
                <a:cubicBezTo>
                  <a:pt x="931599" y="866168"/>
                  <a:pt x="923925" y="879475"/>
                  <a:pt x="923925" y="879475"/>
                </a:cubicBezTo>
                <a:cubicBezTo>
                  <a:pt x="923807" y="880894"/>
                  <a:pt x="916788" y="930878"/>
                  <a:pt x="923925" y="939800"/>
                </a:cubicBezTo>
                <a:cubicBezTo>
                  <a:pt x="926309" y="942780"/>
                  <a:pt x="930275" y="935567"/>
                  <a:pt x="933450" y="933450"/>
                </a:cubicBezTo>
                <a:cubicBezTo>
                  <a:pt x="934508" y="930275"/>
                  <a:pt x="934258" y="926292"/>
                  <a:pt x="936625" y="923925"/>
                </a:cubicBezTo>
                <a:cubicBezTo>
                  <a:pt x="938992" y="921558"/>
                  <a:pt x="943157" y="922247"/>
                  <a:pt x="946150" y="920750"/>
                </a:cubicBezTo>
                <a:cubicBezTo>
                  <a:pt x="970769" y="908440"/>
                  <a:pt x="941259" y="919205"/>
                  <a:pt x="965200" y="911225"/>
                </a:cubicBezTo>
                <a:cubicBezTo>
                  <a:pt x="970492" y="912283"/>
                  <a:pt x="976022" y="912505"/>
                  <a:pt x="981075" y="914400"/>
                </a:cubicBezTo>
                <a:cubicBezTo>
                  <a:pt x="984648" y="915740"/>
                  <a:pt x="986807" y="920329"/>
                  <a:pt x="990600" y="920750"/>
                </a:cubicBezTo>
                <a:cubicBezTo>
                  <a:pt x="996998" y="921461"/>
                  <a:pt x="1003366" y="918972"/>
                  <a:pt x="1009650" y="917575"/>
                </a:cubicBezTo>
                <a:cubicBezTo>
                  <a:pt x="1017461" y="915839"/>
                  <a:pt x="1022473" y="913240"/>
                  <a:pt x="1028700" y="908050"/>
                </a:cubicBezTo>
                <a:cubicBezTo>
                  <a:pt x="1032149" y="905175"/>
                  <a:pt x="1034326" y="900753"/>
                  <a:pt x="1038225" y="898525"/>
                </a:cubicBezTo>
                <a:cubicBezTo>
                  <a:pt x="1040639" y="897145"/>
                  <a:pt x="1065841" y="892367"/>
                  <a:pt x="1066800" y="892175"/>
                </a:cubicBezTo>
                <a:cubicBezTo>
                  <a:pt x="1073150" y="887942"/>
                  <a:pt x="1081617" y="885825"/>
                  <a:pt x="1085850" y="879475"/>
                </a:cubicBezTo>
                <a:cubicBezTo>
                  <a:pt x="1094056" y="867165"/>
                  <a:pt x="1088580" y="871157"/>
                  <a:pt x="1101725" y="866775"/>
                </a:cubicBezTo>
                <a:cubicBezTo>
                  <a:pt x="1127498" y="841002"/>
                  <a:pt x="1097369" y="874398"/>
                  <a:pt x="1114425" y="844550"/>
                </a:cubicBezTo>
                <a:cubicBezTo>
                  <a:pt x="1116653" y="840651"/>
                  <a:pt x="1120775" y="838200"/>
                  <a:pt x="1123950" y="835025"/>
                </a:cubicBezTo>
                <a:cubicBezTo>
                  <a:pt x="1135529" y="800287"/>
                  <a:pt x="1117062" y="852904"/>
                  <a:pt x="1133475" y="815975"/>
                </a:cubicBezTo>
                <a:cubicBezTo>
                  <a:pt x="1136193" y="809858"/>
                  <a:pt x="1137708" y="803275"/>
                  <a:pt x="1139825" y="796925"/>
                </a:cubicBezTo>
                <a:cubicBezTo>
                  <a:pt x="1140883" y="793750"/>
                  <a:pt x="1140215" y="789256"/>
                  <a:pt x="1143000" y="787400"/>
                </a:cubicBezTo>
                <a:cubicBezTo>
                  <a:pt x="1146175" y="785283"/>
                  <a:pt x="1149112" y="782757"/>
                  <a:pt x="1152525" y="781050"/>
                </a:cubicBezTo>
                <a:cubicBezTo>
                  <a:pt x="1155518" y="779553"/>
                  <a:pt x="1159124" y="779500"/>
                  <a:pt x="1162050" y="777875"/>
                </a:cubicBezTo>
                <a:cubicBezTo>
                  <a:pt x="1168721" y="774169"/>
                  <a:pt x="1174750" y="769408"/>
                  <a:pt x="1181100" y="765175"/>
                </a:cubicBezTo>
                <a:cubicBezTo>
                  <a:pt x="1184275" y="763058"/>
                  <a:pt x="1187005" y="760032"/>
                  <a:pt x="1190625" y="758825"/>
                </a:cubicBezTo>
                <a:cubicBezTo>
                  <a:pt x="1242454" y="741549"/>
                  <a:pt x="1177420" y="762126"/>
                  <a:pt x="1228725" y="749300"/>
                </a:cubicBezTo>
                <a:cubicBezTo>
                  <a:pt x="1235219" y="747677"/>
                  <a:pt x="1247775" y="742950"/>
                  <a:pt x="1247775" y="742950"/>
                </a:cubicBezTo>
                <a:cubicBezTo>
                  <a:pt x="1249892" y="739775"/>
                  <a:pt x="1253780" y="737225"/>
                  <a:pt x="1254125" y="733425"/>
                </a:cubicBezTo>
                <a:cubicBezTo>
                  <a:pt x="1254435" y="730014"/>
                  <a:pt x="1249121" y="695032"/>
                  <a:pt x="1247775" y="688975"/>
                </a:cubicBezTo>
                <a:cubicBezTo>
                  <a:pt x="1247049" y="685708"/>
                  <a:pt x="1247323" y="681395"/>
                  <a:pt x="1244600" y="679450"/>
                </a:cubicBezTo>
                <a:cubicBezTo>
                  <a:pt x="1240438" y="676477"/>
                  <a:pt x="1219639" y="671622"/>
                  <a:pt x="1212850" y="669925"/>
                </a:cubicBezTo>
                <a:cubicBezTo>
                  <a:pt x="1209639" y="665109"/>
                  <a:pt x="1203325" y="657448"/>
                  <a:pt x="1203325" y="650875"/>
                </a:cubicBezTo>
                <a:cubicBezTo>
                  <a:pt x="1203325" y="629607"/>
                  <a:pt x="1204707" y="627678"/>
                  <a:pt x="1209675" y="612775"/>
                </a:cubicBezTo>
                <a:cubicBezTo>
                  <a:pt x="1210733" y="589492"/>
                  <a:pt x="1211062" y="566164"/>
                  <a:pt x="1212850" y="542925"/>
                </a:cubicBezTo>
                <a:cubicBezTo>
                  <a:pt x="1213185" y="538574"/>
                  <a:pt x="1213299" y="533632"/>
                  <a:pt x="1216025" y="530225"/>
                </a:cubicBezTo>
                <a:cubicBezTo>
                  <a:pt x="1218116" y="527612"/>
                  <a:pt x="1222375" y="528108"/>
                  <a:pt x="1225550" y="527050"/>
                </a:cubicBezTo>
                <a:cubicBezTo>
                  <a:pt x="1228725" y="529167"/>
                  <a:pt x="1231762" y="531507"/>
                  <a:pt x="1235075" y="533400"/>
                </a:cubicBezTo>
                <a:cubicBezTo>
                  <a:pt x="1239184" y="535748"/>
                  <a:pt x="1244139" y="536720"/>
                  <a:pt x="1247775" y="539750"/>
                </a:cubicBezTo>
                <a:cubicBezTo>
                  <a:pt x="1253456" y="544484"/>
                  <a:pt x="1255133" y="552299"/>
                  <a:pt x="1257300" y="558800"/>
                </a:cubicBezTo>
                <a:cubicBezTo>
                  <a:pt x="1258358" y="581025"/>
                  <a:pt x="1258627" y="603302"/>
                  <a:pt x="1260475" y="625475"/>
                </a:cubicBezTo>
                <a:cubicBezTo>
                  <a:pt x="1260753" y="628810"/>
                  <a:pt x="1263141" y="631692"/>
                  <a:pt x="1263650" y="635000"/>
                </a:cubicBezTo>
                <a:cubicBezTo>
                  <a:pt x="1269693" y="674279"/>
                  <a:pt x="1260032" y="656561"/>
                  <a:pt x="1273175" y="676275"/>
                </a:cubicBezTo>
                <a:cubicBezTo>
                  <a:pt x="1315690" y="612502"/>
                  <a:pt x="1293986" y="648965"/>
                  <a:pt x="1276350" y="466725"/>
                </a:cubicBezTo>
                <a:cubicBezTo>
                  <a:pt x="1275830" y="461354"/>
                  <a:pt x="1265767" y="468842"/>
                  <a:pt x="1260475" y="469900"/>
                </a:cubicBezTo>
                <a:cubicBezTo>
                  <a:pt x="1253067" y="468842"/>
                  <a:pt x="1245542" y="468408"/>
                  <a:pt x="1238250" y="466725"/>
                </a:cubicBezTo>
                <a:cubicBezTo>
                  <a:pt x="1231728" y="465220"/>
                  <a:pt x="1225874" y="460888"/>
                  <a:pt x="1219200" y="460375"/>
                </a:cubicBezTo>
                <a:lnTo>
                  <a:pt x="1177925" y="457200"/>
                </a:lnTo>
                <a:cubicBezTo>
                  <a:pt x="1174750" y="455083"/>
                  <a:pt x="1170422" y="454086"/>
                  <a:pt x="1168400" y="450850"/>
                </a:cubicBezTo>
                <a:cubicBezTo>
                  <a:pt x="1164852" y="445174"/>
                  <a:pt x="1165763" y="437369"/>
                  <a:pt x="1162050" y="431800"/>
                </a:cubicBezTo>
                <a:lnTo>
                  <a:pt x="1155700" y="422275"/>
                </a:lnTo>
                <a:cubicBezTo>
                  <a:pt x="1169435" y="401672"/>
                  <a:pt x="1152670" y="422192"/>
                  <a:pt x="1174750" y="409575"/>
                </a:cubicBezTo>
                <a:cubicBezTo>
                  <a:pt x="1178649" y="407347"/>
                  <a:pt x="1181100" y="403225"/>
                  <a:pt x="1184275" y="400050"/>
                </a:cubicBezTo>
                <a:cubicBezTo>
                  <a:pt x="1185333" y="396875"/>
                  <a:pt x="1187450" y="393872"/>
                  <a:pt x="1187450" y="390525"/>
                </a:cubicBezTo>
                <a:cubicBezTo>
                  <a:pt x="1187450" y="375827"/>
                  <a:pt x="1183110" y="379966"/>
                  <a:pt x="1177925" y="368300"/>
                </a:cubicBezTo>
                <a:cubicBezTo>
                  <a:pt x="1175207" y="362183"/>
                  <a:pt x="1173692" y="355600"/>
                  <a:pt x="1171575" y="349250"/>
                </a:cubicBezTo>
                <a:cubicBezTo>
                  <a:pt x="1168266" y="339324"/>
                  <a:pt x="1165058" y="326913"/>
                  <a:pt x="1155700" y="320675"/>
                </a:cubicBezTo>
                <a:lnTo>
                  <a:pt x="1146175" y="314325"/>
                </a:lnTo>
                <a:cubicBezTo>
                  <a:pt x="1140595" y="297586"/>
                  <a:pt x="1146688" y="311130"/>
                  <a:pt x="1133475" y="295275"/>
                </a:cubicBezTo>
                <a:cubicBezTo>
                  <a:pt x="1131032" y="292344"/>
                  <a:pt x="1129997" y="288263"/>
                  <a:pt x="1127125" y="285750"/>
                </a:cubicBezTo>
                <a:cubicBezTo>
                  <a:pt x="1113688" y="273993"/>
                  <a:pt x="1111632" y="274236"/>
                  <a:pt x="1098550" y="269875"/>
                </a:cubicBezTo>
                <a:cubicBezTo>
                  <a:pt x="1090683" y="246273"/>
                  <a:pt x="1099156" y="274117"/>
                  <a:pt x="1092200" y="225425"/>
                </a:cubicBezTo>
                <a:cubicBezTo>
                  <a:pt x="1091727" y="222112"/>
                  <a:pt x="1089837" y="219147"/>
                  <a:pt x="1089025" y="215900"/>
                </a:cubicBezTo>
                <a:cubicBezTo>
                  <a:pt x="1087214" y="208654"/>
                  <a:pt x="1086304" y="197758"/>
                  <a:pt x="1082675" y="190500"/>
                </a:cubicBezTo>
                <a:cubicBezTo>
                  <a:pt x="1080968" y="187087"/>
                  <a:pt x="1077875" y="184462"/>
                  <a:pt x="1076325" y="180975"/>
                </a:cubicBezTo>
                <a:cubicBezTo>
                  <a:pt x="1073607" y="174858"/>
                  <a:pt x="1073688" y="167494"/>
                  <a:pt x="1069975" y="161925"/>
                </a:cubicBezTo>
                <a:lnTo>
                  <a:pt x="1057275" y="142875"/>
                </a:lnTo>
                <a:cubicBezTo>
                  <a:pt x="1055158" y="139700"/>
                  <a:pt x="1052132" y="136970"/>
                  <a:pt x="1050925" y="133350"/>
                </a:cubicBezTo>
                <a:cubicBezTo>
                  <a:pt x="1045133" y="115975"/>
                  <a:pt x="1049138" y="114994"/>
                  <a:pt x="1035050" y="107950"/>
                </a:cubicBezTo>
                <a:cubicBezTo>
                  <a:pt x="1027487" y="104169"/>
                  <a:pt x="1013304" y="102576"/>
                  <a:pt x="1006475" y="101600"/>
                </a:cubicBezTo>
                <a:cubicBezTo>
                  <a:pt x="977970" y="97528"/>
                  <a:pt x="972460" y="97762"/>
                  <a:pt x="939800" y="95250"/>
                </a:cubicBezTo>
                <a:lnTo>
                  <a:pt x="847725" y="98425"/>
                </a:lnTo>
                <a:cubicBezTo>
                  <a:pt x="834996" y="99046"/>
                  <a:pt x="822257" y="99916"/>
                  <a:pt x="809625" y="101600"/>
                </a:cubicBezTo>
                <a:cubicBezTo>
                  <a:pt x="806308" y="102042"/>
                  <a:pt x="803426" y="104405"/>
                  <a:pt x="800100" y="104775"/>
                </a:cubicBezTo>
                <a:cubicBezTo>
                  <a:pt x="784287" y="106532"/>
                  <a:pt x="768350" y="106892"/>
                  <a:pt x="752475" y="107950"/>
                </a:cubicBezTo>
                <a:cubicBezTo>
                  <a:pt x="748242" y="109008"/>
                  <a:pt x="744139" y="111125"/>
                  <a:pt x="739775" y="111125"/>
                </a:cubicBezTo>
                <a:cubicBezTo>
                  <a:pt x="697240" y="111125"/>
                  <a:pt x="724005" y="103682"/>
                  <a:pt x="701675" y="111125"/>
                </a:cubicBezTo>
                <a:cubicBezTo>
                  <a:pt x="700617" y="124883"/>
                  <a:pt x="702012" y="139055"/>
                  <a:pt x="698500" y="152400"/>
                </a:cubicBezTo>
                <a:cubicBezTo>
                  <a:pt x="696558" y="159780"/>
                  <a:pt x="690033" y="165100"/>
                  <a:pt x="685800" y="171450"/>
                </a:cubicBezTo>
                <a:lnTo>
                  <a:pt x="679450" y="180975"/>
                </a:lnTo>
                <a:cubicBezTo>
                  <a:pt x="677333" y="184150"/>
                  <a:pt x="676720" y="189293"/>
                  <a:pt x="673100" y="190500"/>
                </a:cubicBezTo>
                <a:lnTo>
                  <a:pt x="663575" y="193675"/>
                </a:lnTo>
                <a:cubicBezTo>
                  <a:pt x="661458" y="196850"/>
                  <a:pt x="659923" y="200502"/>
                  <a:pt x="657225" y="203200"/>
                </a:cubicBezTo>
                <a:cubicBezTo>
                  <a:pt x="651070" y="209355"/>
                  <a:pt x="645922" y="210143"/>
                  <a:pt x="638175" y="212725"/>
                </a:cubicBezTo>
                <a:cubicBezTo>
                  <a:pt x="629708" y="211667"/>
                  <a:pt x="620697" y="212719"/>
                  <a:pt x="612775" y="209550"/>
                </a:cubicBezTo>
                <a:cubicBezTo>
                  <a:pt x="605666" y="206706"/>
                  <a:pt x="604014" y="187968"/>
                  <a:pt x="603250" y="184150"/>
                </a:cubicBezTo>
                <a:cubicBezTo>
                  <a:pt x="609024" y="143731"/>
                  <a:pt x="601224" y="175502"/>
                  <a:pt x="612775" y="152400"/>
                </a:cubicBezTo>
                <a:cubicBezTo>
                  <a:pt x="614272" y="149407"/>
                  <a:pt x="613583" y="145242"/>
                  <a:pt x="615950" y="142875"/>
                </a:cubicBezTo>
                <a:cubicBezTo>
                  <a:pt x="618317" y="140508"/>
                  <a:pt x="622482" y="141197"/>
                  <a:pt x="625475" y="139700"/>
                </a:cubicBezTo>
                <a:cubicBezTo>
                  <a:pt x="628888" y="137993"/>
                  <a:pt x="631825" y="135467"/>
                  <a:pt x="635000" y="133350"/>
                </a:cubicBezTo>
                <a:cubicBezTo>
                  <a:pt x="646642" y="115888"/>
                  <a:pt x="635000" y="130704"/>
                  <a:pt x="650875" y="117475"/>
                </a:cubicBezTo>
                <a:cubicBezTo>
                  <a:pt x="654324" y="114600"/>
                  <a:pt x="656501" y="110178"/>
                  <a:pt x="660400" y="107950"/>
                </a:cubicBezTo>
                <a:cubicBezTo>
                  <a:pt x="664189" y="105785"/>
                  <a:pt x="668904" y="105974"/>
                  <a:pt x="673100" y="104775"/>
                </a:cubicBezTo>
                <a:cubicBezTo>
                  <a:pt x="676318" y="103856"/>
                  <a:pt x="679450" y="102658"/>
                  <a:pt x="682625" y="101600"/>
                </a:cubicBezTo>
                <a:cubicBezTo>
                  <a:pt x="694915" y="83165"/>
                  <a:pt x="688326" y="99927"/>
                  <a:pt x="679450" y="85725"/>
                </a:cubicBezTo>
                <a:cubicBezTo>
                  <a:pt x="675902" y="80049"/>
                  <a:pt x="673100" y="66675"/>
                  <a:pt x="673100" y="66675"/>
                </a:cubicBezTo>
                <a:cubicBezTo>
                  <a:pt x="672042" y="58208"/>
                  <a:pt x="674818" y="48265"/>
                  <a:pt x="669925" y="41275"/>
                </a:cubicBezTo>
                <a:cubicBezTo>
                  <a:pt x="666087" y="35791"/>
                  <a:pt x="657225" y="37042"/>
                  <a:pt x="650875" y="34925"/>
                </a:cubicBezTo>
                <a:lnTo>
                  <a:pt x="641350" y="31750"/>
                </a:lnTo>
                <a:cubicBezTo>
                  <a:pt x="635368" y="25768"/>
                  <a:pt x="630257" y="19411"/>
                  <a:pt x="622300" y="15875"/>
                </a:cubicBezTo>
                <a:cubicBezTo>
                  <a:pt x="616183" y="13157"/>
                  <a:pt x="609600" y="11642"/>
                  <a:pt x="603250" y="9525"/>
                </a:cubicBezTo>
                <a:lnTo>
                  <a:pt x="593725" y="6350"/>
                </a:lnTo>
                <a:cubicBezTo>
                  <a:pt x="590550" y="5292"/>
                  <a:pt x="587447" y="3987"/>
                  <a:pt x="584200" y="3175"/>
                </a:cubicBezTo>
                <a:lnTo>
                  <a:pt x="571500" y="0"/>
                </a:lnTo>
                <a:cubicBezTo>
                  <a:pt x="566208" y="1058"/>
                  <a:pt x="560310" y="498"/>
                  <a:pt x="555625" y="3175"/>
                </a:cubicBezTo>
                <a:cubicBezTo>
                  <a:pt x="552312" y="5068"/>
                  <a:pt x="550825" y="9213"/>
                  <a:pt x="549275" y="12700"/>
                </a:cubicBezTo>
                <a:cubicBezTo>
                  <a:pt x="544245" y="24018"/>
                  <a:pt x="545198" y="32652"/>
                  <a:pt x="536575" y="41275"/>
                </a:cubicBezTo>
                <a:cubicBezTo>
                  <a:pt x="533877" y="43973"/>
                  <a:pt x="530537" y="46075"/>
                  <a:pt x="527050" y="47625"/>
                </a:cubicBezTo>
                <a:cubicBezTo>
                  <a:pt x="517112" y="52042"/>
                  <a:pt x="505855" y="54511"/>
                  <a:pt x="495300" y="57150"/>
                </a:cubicBezTo>
                <a:cubicBezTo>
                  <a:pt x="492125" y="59267"/>
                  <a:pt x="488159" y="60520"/>
                  <a:pt x="485775" y="63500"/>
                </a:cubicBezTo>
                <a:cubicBezTo>
                  <a:pt x="483684" y="66113"/>
                  <a:pt x="482847" y="69687"/>
                  <a:pt x="482600" y="73025"/>
                </a:cubicBezTo>
                <a:cubicBezTo>
                  <a:pt x="480722" y="98378"/>
                  <a:pt x="481426" y="123882"/>
                  <a:pt x="479425" y="149225"/>
                </a:cubicBezTo>
                <a:cubicBezTo>
                  <a:pt x="478247" y="164146"/>
                  <a:pt x="477808" y="179476"/>
                  <a:pt x="473075" y="193675"/>
                </a:cubicBezTo>
                <a:cubicBezTo>
                  <a:pt x="457985" y="238946"/>
                  <a:pt x="473147" y="191836"/>
                  <a:pt x="463550" y="225425"/>
                </a:cubicBezTo>
                <a:cubicBezTo>
                  <a:pt x="462631" y="228643"/>
                  <a:pt x="462742" y="232583"/>
                  <a:pt x="460375" y="234950"/>
                </a:cubicBezTo>
                <a:cubicBezTo>
                  <a:pt x="454979" y="240346"/>
                  <a:pt x="441325" y="247650"/>
                  <a:pt x="441325" y="247650"/>
                </a:cubicBezTo>
                <a:cubicBezTo>
                  <a:pt x="439208" y="244475"/>
                  <a:pt x="435355" y="241922"/>
                  <a:pt x="434975" y="238125"/>
                </a:cubicBezTo>
                <a:cubicBezTo>
                  <a:pt x="434230" y="230679"/>
                  <a:pt x="436811" y="223263"/>
                  <a:pt x="438150" y="215900"/>
                </a:cubicBezTo>
                <a:cubicBezTo>
                  <a:pt x="440069" y="205343"/>
                  <a:pt x="444361" y="194091"/>
                  <a:pt x="447675" y="184150"/>
                </a:cubicBezTo>
                <a:cubicBezTo>
                  <a:pt x="448733" y="180975"/>
                  <a:pt x="450194" y="177907"/>
                  <a:pt x="450850" y="174625"/>
                </a:cubicBezTo>
                <a:lnTo>
                  <a:pt x="454025" y="158750"/>
                </a:lnTo>
                <a:cubicBezTo>
                  <a:pt x="452967" y="147108"/>
                  <a:pt x="452881" y="135337"/>
                  <a:pt x="450850" y="123825"/>
                </a:cubicBezTo>
                <a:cubicBezTo>
                  <a:pt x="449687" y="117233"/>
                  <a:pt x="450069" y="108488"/>
                  <a:pt x="444500" y="104775"/>
                </a:cubicBezTo>
                <a:lnTo>
                  <a:pt x="434975" y="98425"/>
                </a:lnTo>
                <a:cubicBezTo>
                  <a:pt x="432858" y="95250"/>
                  <a:pt x="432359" y="89686"/>
                  <a:pt x="428625" y="88900"/>
                </a:cubicBezTo>
                <a:cubicBezTo>
                  <a:pt x="396999" y="82242"/>
                  <a:pt x="358882" y="86776"/>
                  <a:pt x="327025" y="88900"/>
                </a:cubicBezTo>
                <a:lnTo>
                  <a:pt x="307975" y="95250"/>
                </a:lnTo>
                <a:cubicBezTo>
                  <a:pt x="304800" y="96308"/>
                  <a:pt x="301235" y="96569"/>
                  <a:pt x="298450" y="98425"/>
                </a:cubicBezTo>
                <a:cubicBezTo>
                  <a:pt x="292100" y="102658"/>
                  <a:pt x="286640" y="108712"/>
                  <a:pt x="279400" y="111125"/>
                </a:cubicBezTo>
                <a:lnTo>
                  <a:pt x="260350" y="117475"/>
                </a:lnTo>
                <a:cubicBezTo>
                  <a:pt x="257175" y="118533"/>
                  <a:pt x="253610" y="118794"/>
                  <a:pt x="250825" y="120650"/>
                </a:cubicBezTo>
                <a:cubicBezTo>
                  <a:pt x="244475" y="124883"/>
                  <a:pt x="237171" y="127954"/>
                  <a:pt x="231775" y="133350"/>
                </a:cubicBezTo>
                <a:cubicBezTo>
                  <a:pt x="228600" y="136525"/>
                  <a:pt x="225986" y="140384"/>
                  <a:pt x="222250" y="142875"/>
                </a:cubicBezTo>
                <a:cubicBezTo>
                  <a:pt x="219465" y="144731"/>
                  <a:pt x="215832" y="144807"/>
                  <a:pt x="212725" y="146050"/>
                </a:cubicBezTo>
                <a:cubicBezTo>
                  <a:pt x="210528" y="146929"/>
                  <a:pt x="215371" y="139171"/>
                  <a:pt x="212725" y="139700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52" y="1712752"/>
            <a:ext cx="3258725" cy="244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interesting places </a:t>
            </a:r>
            <a:r>
              <a:rPr lang="en-US" dirty="0" smtClean="0"/>
              <a:t>in</a:t>
            </a:r>
            <a:r>
              <a:rPr lang="pl-PL" dirty="0" smtClean="0"/>
              <a:t> </a:t>
            </a:r>
            <a:r>
              <a:rPr lang="en-US" dirty="0"/>
              <a:t>Northern Ireland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218059"/>
            <a:ext cx="7772400" cy="4572000"/>
          </a:xfrm>
        </p:spPr>
        <p:txBody>
          <a:bodyPr>
            <a:noAutofit/>
          </a:bodyPr>
          <a:lstStyle/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Belfast: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Laganside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 Ulster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Museum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Stormont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Cave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Hill, West Belfast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Antrim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Coast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Road,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Rathlin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Island,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Giant's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Causeway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Giant's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Causeway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200" dirty="0" err="1" smtClean="0">
                <a:solidFill>
                  <a:schemeClr val="accent1">
                    <a:lumMod val="50000"/>
                  </a:schemeClr>
                </a:solidFill>
              </a:rPr>
              <a:t>Carrick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-a-</a:t>
            </a:r>
            <a:r>
              <a:rPr lang="pl-PL" sz="1200" dirty="0" err="1" smtClean="0">
                <a:solidFill>
                  <a:schemeClr val="accent1">
                    <a:lumMod val="50000"/>
                  </a:schemeClr>
                </a:solidFill>
              </a:rPr>
              <a:t>rede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bridge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Bushmills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Distillery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Portrush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 New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Derry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- Tower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Museum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Derry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city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walls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murals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Bellaghy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Bawn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Ulster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Folk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and Transport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Museum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Portaffers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Mourne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Mountains,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Argory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Armagh</a:t>
            </a:r>
          </a:p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Mount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Slieve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Gullion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Sperrin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Mountains,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Beaghmore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Stone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Circles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Lough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Neagh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Lake,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Castle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Coole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Devenish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Island,</a:t>
            </a:r>
          </a:p>
          <a:p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Marble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accent1">
                    <a:lumMod val="50000"/>
                  </a:schemeClr>
                </a:solidFill>
              </a:rPr>
              <a:t>Arch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1200" dirty="0" err="1">
                <a:solidFill>
                  <a:schemeClr val="accent1">
                    <a:lumMod val="50000"/>
                  </a:schemeClr>
                </a:solidFill>
              </a:rPr>
              <a:t>Caves</a:t>
            </a:r>
            <a:endParaRPr lang="pl-PL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620973" cy="241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prawo 4"/>
          <p:cNvSpPr/>
          <p:nvPr/>
        </p:nvSpPr>
        <p:spPr>
          <a:xfrm rot="5400000">
            <a:off x="4154257" y="3405131"/>
            <a:ext cx="801651" cy="54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3976892" y="2060848"/>
            <a:ext cx="1440160" cy="179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660004" cy="12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trzałka w prawo 10"/>
          <p:cNvSpPr/>
          <p:nvPr/>
        </p:nvSpPr>
        <p:spPr>
          <a:xfrm>
            <a:off x="6012160" y="1303423"/>
            <a:ext cx="1224136" cy="179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3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31915"/>
            <a:ext cx="2383583" cy="143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country English-</a:t>
            </a:r>
            <a:r>
              <a:rPr lang="pl-PL" dirty="0" err="1"/>
              <a:t>speaking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T</a:t>
            </a:r>
            <a:r>
              <a:rPr lang="en-US" dirty="0" err="1" smtClean="0"/>
              <a:t>hese</a:t>
            </a:r>
            <a:r>
              <a:rPr lang="en-US" dirty="0" smtClean="0"/>
              <a:t> </a:t>
            </a:r>
            <a:r>
              <a:rPr lang="en-US" dirty="0"/>
              <a:t>countries include: England, Scotland, Wales, Northern Ireland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" r="1954" b="3065"/>
          <a:stretch/>
        </p:blipFill>
        <p:spPr bwMode="auto">
          <a:xfrm>
            <a:off x="827584" y="3476668"/>
            <a:ext cx="2205462" cy="154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90560"/>
            <a:ext cx="2246428" cy="13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32673"/>
            <a:ext cx="3011488" cy="150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England</a:t>
            </a:r>
            <a:br>
              <a:rPr lang="pl-PL" dirty="0" smtClean="0"/>
            </a:br>
            <a:r>
              <a:rPr lang="pl-PL" dirty="0" smtClean="0"/>
              <a:t>country </a:t>
            </a:r>
            <a:r>
              <a:rPr lang="pl-PL" dirty="0"/>
              <a:t>English-</a:t>
            </a:r>
            <a:r>
              <a:rPr lang="pl-PL" dirty="0" err="1"/>
              <a:t>speaking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Flag: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Emblem</a:t>
            </a:r>
            <a:r>
              <a:rPr lang="pl-PL" dirty="0" smtClean="0"/>
              <a:t>:</a:t>
            </a:r>
          </a:p>
          <a:p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" r="1954" b="3065"/>
          <a:stretch/>
        </p:blipFill>
        <p:spPr bwMode="auto">
          <a:xfrm>
            <a:off x="1115616" y="1940891"/>
            <a:ext cx="2205462" cy="154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7"/>
            <a:ext cx="1845422" cy="21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7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England-map</a:t>
            </a:r>
            <a:endParaRPr lang="pl-P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6240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>
            <a:off x="2051720" y="2738239"/>
            <a:ext cx="24482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390307" y="2060848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Here</a:t>
            </a:r>
            <a:endParaRPr lang="pl-PL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7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interesting places in England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of the most interesting places in England is the town of York in Yorkshire, at the confluence of the Rivers </a:t>
            </a:r>
            <a:r>
              <a:rPr lang="en-US" dirty="0" err="1"/>
              <a:t>Ouse</a:t>
            </a:r>
            <a:r>
              <a:rPr lang="en-US" dirty="0"/>
              <a:t> and Foss, known mainly for its rich history. It was founded more than 2,000 years ago and has been the largest city in this part of the UK for a long time. In medieval buildings are intertwined traces of </a:t>
            </a:r>
            <a:r>
              <a:rPr lang="en-US" dirty="0" err="1"/>
              <a:t>vikings</a:t>
            </a:r>
            <a:r>
              <a:rPr lang="en-US" dirty="0"/>
              <a:t> and Romans.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1"/>
            <a:ext cx="3189734" cy="21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Scotland</a:t>
            </a:r>
            <a:br>
              <a:rPr lang="pl-PL" dirty="0" smtClean="0"/>
            </a:br>
            <a:r>
              <a:rPr lang="pl-PL" dirty="0"/>
              <a:t>country English-</a:t>
            </a:r>
            <a:r>
              <a:rPr lang="pl-PL" dirty="0" err="1"/>
              <a:t>speaking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Flag: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Emblem</a:t>
            </a:r>
            <a:r>
              <a:rPr lang="pl-PL" dirty="0" smtClean="0"/>
              <a:t>: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838" y1="7031" x2="78547" y2="5273"/>
                        <a14:foregroundMark x1="58212" y1="7910" x2="58212" y2="7910"/>
                        <a14:foregroundMark x1="62235" y1="7910" x2="62235" y2="7910"/>
                        <a14:foregroundMark x1="13855" y1="9082" x2="13855" y2="9082"/>
                        <a14:foregroundMark x1="14860" y1="7910" x2="14860" y2="7910"/>
                        <a14:foregroundMark x1="73408" y1="25391" x2="73408" y2="2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1820048" cy="20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246428" cy="134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Scotland-map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74" y="1447800"/>
            <a:ext cx="29504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3528" y="1628800"/>
            <a:ext cx="360040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55576" y="15881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 Scotland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interesting places </a:t>
            </a:r>
            <a:r>
              <a:rPr lang="en-US" dirty="0" smtClean="0"/>
              <a:t>in</a:t>
            </a:r>
            <a:r>
              <a:rPr lang="pl-PL" dirty="0" smtClean="0"/>
              <a:t> Scotland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Among the castle's most famous ruins are </a:t>
            </a:r>
            <a:r>
              <a:rPr lang="en-US" dirty="0" err="1"/>
              <a:t>Lochleven</a:t>
            </a:r>
            <a:r>
              <a:rPr lang="en-US" dirty="0"/>
              <a:t> Castle - the place where Queen Mary of Scotland was imprisoned, </a:t>
            </a:r>
            <a:r>
              <a:rPr lang="en-US" dirty="0" err="1"/>
              <a:t>Slains</a:t>
            </a:r>
            <a:r>
              <a:rPr lang="en-US" dirty="0"/>
              <a:t> Castle - the ruins that inspired </a:t>
            </a:r>
            <a:r>
              <a:rPr lang="en-US" dirty="0" err="1"/>
              <a:t>dracula's</a:t>
            </a:r>
            <a:r>
              <a:rPr lang="en-US" dirty="0"/>
              <a:t> character, </a:t>
            </a:r>
            <a:r>
              <a:rPr lang="en-US" dirty="0" err="1"/>
              <a:t>Dunottar</a:t>
            </a:r>
            <a:r>
              <a:rPr lang="en-US" dirty="0"/>
              <a:t> Castle, where hamlet's film adaptation, Urquhart Castle on Loch Ness, was filmed.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0" y="4005064"/>
            <a:ext cx="4194057" cy="26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Wales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country English-</a:t>
            </a:r>
            <a:r>
              <a:rPr lang="pl-PL" dirty="0" err="1"/>
              <a:t>speaking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Flag: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Emblem</a:t>
            </a:r>
            <a:r>
              <a:rPr lang="pl-PL" dirty="0" smtClean="0"/>
              <a:t>:</a:t>
            </a:r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91" y1="50000" x2="9091" y2="50000"/>
                        <a14:foregroundMark x1="10909" y1="46486" x2="10909" y2="46486"/>
                        <a14:foregroundMark x1="20303" y1="34324" x2="20303" y2="34324"/>
                        <a14:foregroundMark x1="19394" y1="38649" x2="19394" y2="38649"/>
                        <a14:foregroundMark x1="10000" y1="44595" x2="10000" y2="44595"/>
                        <a14:foregroundMark x1="7273" y1="62703" x2="7273" y2="62703"/>
                        <a14:foregroundMark x1="11212" y1="65135" x2="11212" y2="65135"/>
                        <a14:foregroundMark x1="10606" y1="74054" x2="10606" y2="74054"/>
                        <a14:foregroundMark x1="16970" y1="78649" x2="16970" y2="78649"/>
                        <a14:foregroundMark x1="18182" y1="76486" x2="18182" y2="76486"/>
                        <a14:foregroundMark x1="11212" y1="80000" x2="11212" y2="80000"/>
                        <a14:foregroundMark x1="7879" y1="72162" x2="7879" y2="72162"/>
                        <a14:foregroundMark x1="11515" y1="44865" x2="11515" y2="44865"/>
                        <a14:foregroundMark x1="22121" y1="33243" x2="22121" y2="33243"/>
                        <a14:foregroundMark x1="28485" y1="30541" x2="28485" y2="30541"/>
                        <a14:foregroundMark x1="26667" y1="88108" x2="26667" y2="88108"/>
                        <a14:foregroundMark x1="30000" y1="88919" x2="30000" y2="88919"/>
                        <a14:foregroundMark x1="25758" y1="86486" x2="25758" y2="86486"/>
                        <a14:foregroundMark x1="23333" y1="85405" x2="23333" y2="85405"/>
                        <a14:foregroundMark x1="70000" y1="89730" x2="70000" y2="89730"/>
                        <a14:foregroundMark x1="76364" y1="87027" x2="76364" y2="87027"/>
                        <a14:foregroundMark x1="73939" y1="88919" x2="73939" y2="88919"/>
                        <a14:foregroundMark x1="73333" y1="88108" x2="73333" y2="88108"/>
                        <a14:foregroundMark x1="73333" y1="86216" x2="73333" y2="86216"/>
                        <a14:foregroundMark x1="88182" y1="81081" x2="88182" y2="81081"/>
                        <a14:foregroundMark x1="90303" y1="73514" x2="90303" y2="73514"/>
                        <a14:foregroundMark x1="93636" y1="79459" x2="93636" y2="79459"/>
                        <a14:foregroundMark x1="94545" y1="63784" x2="94545" y2="63784"/>
                        <a14:foregroundMark x1="89394" y1="65676" x2="89394" y2="65676"/>
                        <a14:foregroundMark x1="92121" y1="51081" x2="92121" y2="51081"/>
                        <a14:foregroundMark x1="89091" y1="44865" x2="89091" y2="44865"/>
                        <a14:foregroundMark x1="87576" y1="44595" x2="87576" y2="44595"/>
                        <a14:foregroundMark x1="79091" y1="32973" x2="79091" y2="32973"/>
                        <a14:foregroundMark x1="82727" y1="40541" x2="82727" y2="40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58184"/>
            <a:ext cx="1787649" cy="200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1765"/>
            <a:ext cx="2383583" cy="143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Nie wiem">
      <a:dk1>
        <a:srgbClr val="414751"/>
      </a:dk1>
      <a:lt1>
        <a:srgbClr val="EB9E6F"/>
      </a:lt1>
      <a:dk2>
        <a:srgbClr val="FF6566"/>
      </a:dk2>
      <a:lt2>
        <a:srgbClr val="00B050"/>
      </a:lt2>
      <a:accent1>
        <a:srgbClr val="FF6566"/>
      </a:accent1>
      <a:accent2>
        <a:srgbClr val="7598D9"/>
      </a:accent2>
      <a:accent3>
        <a:srgbClr val="414751"/>
      </a:accent3>
      <a:accent4>
        <a:srgbClr val="F5CD2D"/>
      </a:accent4>
      <a:accent5>
        <a:srgbClr val="FFFFCB"/>
      </a:accent5>
      <a:accent6>
        <a:srgbClr val="FFFFCB"/>
      </a:accent6>
      <a:hlink>
        <a:srgbClr val="7030A0"/>
      </a:hlink>
      <a:folHlink>
        <a:srgbClr val="00B0F0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</TotalTime>
  <Words>342</Words>
  <Application>Microsoft Office PowerPoint</Application>
  <PresentationFormat>Pokaz na ekranie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Kapitał</vt:lpstr>
      <vt:lpstr>country English-speaking</vt:lpstr>
      <vt:lpstr>country English-speaking</vt:lpstr>
      <vt:lpstr>England country English-speaking</vt:lpstr>
      <vt:lpstr>England-map</vt:lpstr>
      <vt:lpstr>the most interesting places in England</vt:lpstr>
      <vt:lpstr>Scotland country English-speaking</vt:lpstr>
      <vt:lpstr>Scotland-map</vt:lpstr>
      <vt:lpstr>the most interesting places in Scotland</vt:lpstr>
      <vt:lpstr>Wales country English-speaking</vt:lpstr>
      <vt:lpstr>Wales-map</vt:lpstr>
      <vt:lpstr>the most interesting places in Wales</vt:lpstr>
      <vt:lpstr>Northern Ireland country English-speaking</vt:lpstr>
      <vt:lpstr>Northern Ireland-map</vt:lpstr>
      <vt:lpstr>the most interesting places in Northern Ireland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English-speaking</dc:title>
  <dc:creator>Urzytkownik</dc:creator>
  <cp:lastModifiedBy>Urzytkownik</cp:lastModifiedBy>
  <cp:revision>10</cp:revision>
  <dcterms:created xsi:type="dcterms:W3CDTF">2021-05-31T13:47:33Z</dcterms:created>
  <dcterms:modified xsi:type="dcterms:W3CDTF">2021-06-07T12:39:09Z</dcterms:modified>
</cp:coreProperties>
</file>