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ADE92-7916-4494-819D-80BD7F3004B1}" v="69" dt="2022-06-02T15:09:23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691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888C8-03A0-458C-B484-426F78E3F684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ED4F6-482B-4793-9E77-FFE3049115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3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08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96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778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54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9740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95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826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8577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842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716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455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798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83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493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53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27EE1-EEAF-44FE-89D3-782C3B36D8F8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B7BA66-D939-499E-B9A5-3DA810E286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66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000" dirty="0" err="1"/>
              <a:t>The</a:t>
            </a:r>
            <a:r>
              <a:rPr lang="sk-SK" sz="8000" dirty="0"/>
              <a:t> </a:t>
            </a:r>
            <a:r>
              <a:rPr lang="sk-SK" sz="8000" dirty="0" err="1"/>
              <a:t>Velvet</a:t>
            </a:r>
            <a:r>
              <a:rPr lang="sk-SK" sz="8000" dirty="0"/>
              <a:t> </a:t>
            </a:r>
            <a:r>
              <a:rPr lang="sk-SK" sz="8000" dirty="0" err="1"/>
              <a:t>Revolution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4800" b="1" u="sng" cap="none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Czechoslovakia</a:t>
            </a:r>
            <a:r>
              <a:rPr lang="sk-SK" sz="4800" b="1" u="sng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k-SK" sz="4800" b="1" u="sng" cap="none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returns</a:t>
            </a:r>
            <a:r>
              <a:rPr lang="sk-SK" sz="4800" b="1" u="sng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 to </a:t>
            </a:r>
            <a:r>
              <a:rPr lang="sk-SK" sz="4800" b="1" u="sng" cap="none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democracy</a:t>
            </a:r>
            <a:endParaRPr lang="sk-SK" sz="4800" b="1" u="sng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5-cípa hviezda 3"/>
          <p:cNvSpPr/>
          <p:nvPr/>
        </p:nvSpPr>
        <p:spPr>
          <a:xfrm rot="21388446">
            <a:off x="4005943" y="4885509"/>
            <a:ext cx="914400" cy="914400"/>
          </a:xfrm>
          <a:prstGeom prst="star5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 rot="21352664">
            <a:off x="5146765" y="5085806"/>
            <a:ext cx="2664823" cy="28738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s://i0.wp.com/newyorkcity.sk/wp-content/uploads/2009/04/socha-slobody-new-y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307">
            <a:off x="8135373" y="4361134"/>
            <a:ext cx="3132335" cy="14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D68A5-A290-FD97-1C37-D28549F60D96}"/>
              </a:ext>
            </a:extLst>
          </p:cNvPr>
          <p:cNvSpPr txBox="1"/>
          <p:nvPr/>
        </p:nvSpPr>
        <p:spPr>
          <a:xfrm rot="21420000">
            <a:off x="2060" y="5938834"/>
            <a:ext cx="3505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Timotej </a:t>
            </a:r>
            <a:r>
              <a:rPr lang="en-US" sz="1400" dirty="0" err="1"/>
              <a:t>Krajčovič</a:t>
            </a:r>
            <a:r>
              <a:rPr lang="en-US" sz="1400" dirty="0"/>
              <a:t>, Martin Herceg</a:t>
            </a:r>
          </a:p>
        </p:txBody>
      </p:sp>
    </p:spTree>
    <p:extLst>
      <p:ext uri="{BB962C8B-B14F-4D97-AF65-F5344CB8AC3E}">
        <p14:creationId xmlns:p14="http://schemas.microsoft.com/office/powerpoint/2010/main" val="22650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Basic</a:t>
            </a:r>
            <a:r>
              <a:rPr lang="sk-SK" dirty="0"/>
              <a:t> </a:t>
            </a:r>
            <a:r>
              <a:rPr lang="sk-SK" dirty="0" err="1"/>
              <a:t>information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Velvet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peaceful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end to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communism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in CZECHOSLOVAKIA.</a:t>
            </a:r>
          </a:p>
          <a:p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over 6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non-violent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communist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fell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restored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4" name="Picture 6" descr="Czech Republic flag flying | RaceBets Blog 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81" y="111236"/>
            <a:ext cx="3969384" cy="2301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9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How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revolution</a:t>
            </a:r>
            <a:r>
              <a:rPr lang="sk-SK" dirty="0"/>
              <a:t> </a:t>
            </a:r>
            <a:r>
              <a:rPr lang="sk-SK" dirty="0" err="1"/>
              <a:t>went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83771" y="1750423"/>
            <a:ext cx="102325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revolution started on November 17th, 1989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University students paid tribute to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Opletal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He was a student killed by Nazis on that day in 1939. In the evening hours, the students headed to Prague’s city center, calling for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democracy.</a:t>
            </a:r>
            <a:endParaRPr lang="sk-SK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 a result of this unplanned event, they were surrounded on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Národní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(National) street by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communist police </a:t>
            </a:r>
            <a:r>
              <a:rPr lang="sk-SK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(VB)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Following a brutal intervention against the students, mass demonstrations occurred in the following days.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741" y="6418729"/>
            <a:ext cx="200636" cy="286871"/>
          </a:xfrm>
          <a:prstGeom prst="rect">
            <a:avLst/>
          </a:prstGeom>
        </p:spPr>
      </p:pic>
      <p:pic>
        <p:nvPicPr>
          <p:cNvPr id="3074" name="Picture 2" descr="On this Day, in 1989: a student protest in Prague sparked the Velvet  Revolution - Kafkad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7" y="0"/>
            <a:ext cx="13715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9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More </a:t>
            </a:r>
            <a:r>
              <a:rPr lang="sk-SK" dirty="0" err="1"/>
              <a:t>information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83771" y="1750423"/>
            <a:ext cx="102325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 November 19th, the opposition led by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Václav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Havel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formed the movement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 Forum (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Občanské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forum)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Furthermore, actors, students, and others planned a general strike. 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Two days later, </a:t>
            </a:r>
            <a:r>
              <a:rPr lang="sk-SK" sz="2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200 000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people demonstrated against the communist regime. Further, the largest demonstration took place on </a:t>
            </a:r>
            <a:r>
              <a:rPr lang="en-US" sz="2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November 25th, 1989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In fact, over half a million people participated.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b/ba/O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41" y="120954"/>
            <a:ext cx="2535374" cy="17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zechoslovakia's Velvet Revolution - archive, November 1989 | Czech  Republic | The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" y="120954"/>
            <a:ext cx="8087361" cy="6065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elvet Revolution Street Museum Prague - About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2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Political</a:t>
            </a:r>
            <a:r>
              <a:rPr lang="sk-SK" dirty="0"/>
              <a:t> </a:t>
            </a:r>
            <a:r>
              <a:rPr lang="sk-SK" dirty="0" err="1"/>
              <a:t>landscape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revolution</a:t>
            </a:r>
            <a:endParaRPr lang="sk-SK" dirty="0"/>
          </a:p>
        </p:txBody>
      </p:sp>
      <p:pic>
        <p:nvPicPr>
          <p:cNvPr id="4098" name="Picture 2" descr="https://upload.wikimedia.org/wikipedia/commons/b/ba/O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01" y="120954"/>
            <a:ext cx="2535374" cy="17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a/a4/Vaclav_Ha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47" y="1463040"/>
            <a:ext cx="3040648" cy="447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396479" y="1757680"/>
            <a:ext cx="36862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latin typeface="Arial" panose="020B0604020202020204" pitchFamily="34" charset="0"/>
                <a:cs typeface="Arial" panose="020B0604020202020204" pitchFamily="34" charset="0"/>
              </a:rPr>
              <a:t>Václav </a:t>
            </a:r>
            <a:r>
              <a:rPr lang="sk-SK" sz="4000" dirty="0" err="1">
                <a:latin typeface="Arial" panose="020B0604020202020204" pitchFamily="34" charset="0"/>
                <a:cs typeface="Arial" panose="020B0604020202020204" pitchFamily="34" charset="0"/>
              </a:rPr>
              <a:t>Havel</a:t>
            </a:r>
            <a:r>
              <a:rPr lang="sk-SK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czechoslovak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biggest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Prague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airport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named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www.minv.sk/swift_data/source/images/verejnost-proti-nasili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" y="2419235"/>
            <a:ext cx="3782134" cy="2400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0" y="0"/>
            <a:ext cx="11979797" cy="665544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05171" y="120954"/>
            <a:ext cx="114505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December 4th, 1989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the communist leaders opened borders to the west. A week later, the president of the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Czechoslovak Socialist Republic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Gustav </a:t>
            </a:r>
            <a:r>
              <a:rPr lang="en-US" sz="4000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Husák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resigned.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Václav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Havel was elected as the new president on </a:t>
            </a:r>
            <a:r>
              <a:rPr lang="en-US" sz="40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December 29th.</a:t>
            </a:r>
            <a:r>
              <a:rPr 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That day marks the end of the revolution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Political oppression of the leading party broke down. Furthermore, the country became a </a:t>
            </a:r>
            <a:r>
              <a:rPr lang="en-US" sz="4000" b="1" i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parliamentary republic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Democratic</a:t>
            </a:r>
            <a:r>
              <a:rPr lang="sk-SK" dirty="0"/>
              <a:t> </a:t>
            </a:r>
            <a:r>
              <a:rPr lang="sk-SK" dirty="0" err="1"/>
              <a:t>Czechoslovakia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67956" y="1599952"/>
            <a:ext cx="10232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Following the Velvet Revolution,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elections took place in June 1990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They were the first democratic elections in the country since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1946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Civil forum won the vote. However, the movement dissolved a year later. </a:t>
            </a:r>
            <a:r>
              <a:rPr lang="en-US" sz="2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President </a:t>
            </a:r>
            <a:r>
              <a:rPr lang="en-US" sz="2800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Václav</a:t>
            </a:r>
            <a:r>
              <a:rPr lang="en-US" sz="2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Havel advocated for the withdrawal of the Soviet army from the state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Worldwide, people see him as one of the key figures of the civil rights movement. Moreover, Czechoslovakia transformed from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socialist centralized state-run economy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November 17th became a major state holiday.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0" y="0"/>
            <a:ext cx="11979797" cy="665544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30. výročie Nežnej revolúcie - Jung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150471"/>
            <a:ext cx="9239250" cy="619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9401295" y="266218"/>
            <a:ext cx="25785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symbol of the Velvet Revolution was jingling keys.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32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</a:t>
            </a:r>
            <a:r>
              <a:rPr lang="sk-SK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symbol to wave away the</a:t>
            </a:r>
            <a:r>
              <a:rPr lang="sk-SK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Communists.</a:t>
            </a:r>
            <a:endParaRPr lang="sk-SK" sz="32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THE END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endParaRPr lang="sk-SK" dirty="0"/>
          </a:p>
        </p:txBody>
      </p:sp>
      <p:sp>
        <p:nvSpPr>
          <p:cNvPr id="4" name="5-cípa hviezda 3"/>
          <p:cNvSpPr/>
          <p:nvPr/>
        </p:nvSpPr>
        <p:spPr>
          <a:xfrm rot="21388446">
            <a:off x="4005943" y="4885509"/>
            <a:ext cx="914400" cy="914400"/>
          </a:xfrm>
          <a:prstGeom prst="star5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 rot="21352664">
            <a:off x="5146765" y="5085806"/>
            <a:ext cx="2664823" cy="28738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 descr="https://i0.wp.com/newyorkcity.sk/wp-content/uploads/2009/04/socha-slobody-new-y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307">
            <a:off x="8135373" y="4361134"/>
            <a:ext cx="3132335" cy="14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4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TM04033927[[fn=Hlavná udalosť]]</Template>
  <TotalTime>129</TotalTime>
  <Words>428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Hlavná udalosť</vt:lpstr>
      <vt:lpstr>The Velvet Revolution</vt:lpstr>
      <vt:lpstr>Basic information</vt:lpstr>
      <vt:lpstr>How the revolution went</vt:lpstr>
      <vt:lpstr>More information</vt:lpstr>
      <vt:lpstr>Political landscape after the revolution</vt:lpstr>
      <vt:lpstr>Democratic Czechoslovakia</vt:lpstr>
      <vt:lpstr>THE END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Velvet Revolution</dc:title>
  <dc:creator>student</dc:creator>
  <cp:lastModifiedBy>student</cp:lastModifiedBy>
  <cp:revision>45</cp:revision>
  <dcterms:created xsi:type="dcterms:W3CDTF">2022-06-02T07:05:57Z</dcterms:created>
  <dcterms:modified xsi:type="dcterms:W3CDTF">2022-06-02T15:13:31Z</dcterms:modified>
</cp:coreProperties>
</file>