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9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792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ABD7-37CD-4859-BBC9-479BAEB3E5F5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D3DD-FB4E-4D72-8287-770F92309A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6576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ABD7-37CD-4859-BBC9-479BAEB3E5F5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D3DD-FB4E-4D72-8287-770F92309A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4973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ABD7-37CD-4859-BBC9-479BAEB3E5F5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D3DD-FB4E-4D72-8287-770F92309A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516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ABD7-37CD-4859-BBC9-479BAEB3E5F5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D3DD-FB4E-4D72-8287-770F92309A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601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ABD7-37CD-4859-BBC9-479BAEB3E5F5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D3DD-FB4E-4D72-8287-770F92309A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1595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ABD7-37CD-4859-BBC9-479BAEB3E5F5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D3DD-FB4E-4D72-8287-770F92309A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7441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ABD7-37CD-4859-BBC9-479BAEB3E5F5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D3DD-FB4E-4D72-8287-770F92309A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8864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ABD7-37CD-4859-BBC9-479BAEB3E5F5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D3DD-FB4E-4D72-8287-770F92309A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47720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ABD7-37CD-4859-BBC9-479BAEB3E5F5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D3DD-FB4E-4D72-8287-770F92309A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646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ABD7-37CD-4859-BBC9-479BAEB3E5F5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D3DD-FB4E-4D72-8287-770F92309A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54241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FABD7-37CD-4859-BBC9-479BAEB3E5F5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8FD3DD-FB4E-4D72-8287-770F92309A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14946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FABD7-37CD-4859-BBC9-479BAEB3E5F5}" type="datetimeFigureOut">
              <a:rPr lang="sk-SK" smtClean="0"/>
              <a:t>2. 6. 2022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FD3DD-FB4E-4D72-8287-770F92309AF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93503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8000" b="1" i="1" dirty="0"/>
              <a:t>Velvet Revolution </a:t>
            </a:r>
            <a:endParaRPr lang="sk-SK" sz="8000" b="1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800" b="1" i="1" dirty="0"/>
              <a:t>1989</a:t>
            </a:r>
            <a:endParaRPr lang="sk-SK" sz="4800" b="1" i="1" dirty="0"/>
          </a:p>
        </p:txBody>
      </p:sp>
    </p:spTree>
    <p:extLst>
      <p:ext uri="{BB962C8B-B14F-4D97-AF65-F5344CB8AC3E}">
        <p14:creationId xmlns:p14="http://schemas.microsoft.com/office/powerpoint/2010/main" val="3583306809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A3D7DBB-6484-4902-9B41-E08AB408F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i="1" dirty="0" err="1"/>
              <a:t>Life</a:t>
            </a:r>
            <a:r>
              <a:rPr lang="sk-SK" b="1" i="1" dirty="0"/>
              <a:t> </a:t>
            </a:r>
            <a:r>
              <a:rPr lang="sk-SK" b="1" i="1" dirty="0" err="1"/>
              <a:t>before</a:t>
            </a:r>
            <a:r>
              <a:rPr lang="sk-SK" b="1" i="1" dirty="0"/>
              <a:t> </a:t>
            </a:r>
            <a:r>
              <a:rPr lang="sk-SK" b="1" i="1" dirty="0" err="1"/>
              <a:t>Velvet</a:t>
            </a:r>
            <a:r>
              <a:rPr lang="sk-SK" b="1" i="1" dirty="0"/>
              <a:t> </a:t>
            </a:r>
            <a:r>
              <a:rPr lang="sk-SK" b="1" i="1" dirty="0" err="1"/>
              <a:t>Revolution</a:t>
            </a:r>
            <a:endParaRPr lang="sk-SK" b="1" i="1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3E305F3-861E-4349-AECD-98F9E23A6F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594934" cy="3820573"/>
          </a:xfrm>
        </p:spPr>
        <p:txBody>
          <a:bodyPr>
            <a:normAutofit/>
          </a:bodyPr>
          <a:lstStyle/>
          <a:p>
            <a:r>
              <a:rPr lang="sk-SK" sz="2400" dirty="0" err="1"/>
              <a:t>We</a:t>
            </a:r>
            <a:r>
              <a:rPr lang="sk-SK" sz="2400" dirty="0"/>
              <a:t> </a:t>
            </a:r>
            <a:r>
              <a:rPr lang="sk-SK" sz="2400" dirty="0" err="1"/>
              <a:t>can</a:t>
            </a:r>
            <a:r>
              <a:rPr lang="sk-SK" sz="2400" dirty="0"/>
              <a:t> </a:t>
            </a:r>
            <a:r>
              <a:rPr lang="sk-SK" sz="2400" dirty="0" err="1"/>
              <a:t>say</a:t>
            </a:r>
            <a:r>
              <a:rPr lang="sk-SK" sz="2400" dirty="0"/>
              <a:t> </a:t>
            </a:r>
            <a:r>
              <a:rPr lang="sk-SK" sz="2400" dirty="0" err="1"/>
              <a:t>that</a:t>
            </a:r>
            <a:r>
              <a:rPr lang="sk-SK" sz="2400" dirty="0"/>
              <a:t> </a:t>
            </a:r>
            <a:r>
              <a:rPr lang="sk-SK" sz="2400" dirty="0" err="1"/>
              <a:t>things</a:t>
            </a:r>
            <a:r>
              <a:rPr lang="sk-SK" sz="2400" dirty="0"/>
              <a:t> </a:t>
            </a:r>
            <a:r>
              <a:rPr lang="sk-SK" sz="2400" dirty="0" err="1"/>
              <a:t>which</a:t>
            </a:r>
            <a:r>
              <a:rPr lang="sk-SK" sz="2400" dirty="0"/>
              <a:t> </a:t>
            </a:r>
            <a:r>
              <a:rPr lang="sk-SK" sz="2400" dirty="0" err="1"/>
              <a:t>happened</a:t>
            </a:r>
            <a:r>
              <a:rPr lang="sk-SK" sz="2400" dirty="0"/>
              <a:t> in November 1989 </a:t>
            </a:r>
            <a:r>
              <a:rPr lang="sk-SK" sz="2400" dirty="0" err="1"/>
              <a:t>were</a:t>
            </a:r>
            <a:r>
              <a:rPr lang="sk-SK" sz="2400" dirty="0"/>
              <a:t> </a:t>
            </a:r>
            <a:r>
              <a:rPr lang="sk-SK" sz="2400" dirty="0" err="1"/>
              <a:t>the</a:t>
            </a:r>
            <a:r>
              <a:rPr lang="sk-SK" sz="2400" dirty="0"/>
              <a:t> most </a:t>
            </a:r>
            <a:r>
              <a:rPr lang="sk-SK" sz="2400" dirty="0" err="1"/>
              <a:t>important</a:t>
            </a:r>
            <a:r>
              <a:rPr lang="sk-SK" sz="2400" dirty="0"/>
              <a:t> </a:t>
            </a:r>
            <a:r>
              <a:rPr lang="sk-SK" sz="2400" dirty="0" err="1"/>
              <a:t>things</a:t>
            </a:r>
            <a:r>
              <a:rPr lang="sk-SK" sz="2400" dirty="0"/>
              <a:t>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us</a:t>
            </a:r>
            <a:r>
              <a:rPr lang="sk-SK" sz="2400" dirty="0"/>
              <a:t>.</a:t>
            </a:r>
          </a:p>
          <a:p>
            <a:r>
              <a:rPr lang="sk-SK" sz="2400" dirty="0" err="1"/>
              <a:t>Our</a:t>
            </a:r>
            <a:r>
              <a:rPr lang="sk-SK" sz="2400" dirty="0"/>
              <a:t> </a:t>
            </a:r>
            <a:r>
              <a:rPr lang="sk-SK" sz="2400" dirty="0" err="1"/>
              <a:t>generation</a:t>
            </a:r>
            <a:r>
              <a:rPr lang="sk-SK" sz="2400" dirty="0"/>
              <a:t> </a:t>
            </a:r>
            <a:r>
              <a:rPr lang="sk-SK" sz="2400" dirty="0" err="1"/>
              <a:t>is</a:t>
            </a:r>
            <a:r>
              <a:rPr lang="sk-SK" sz="2400" dirty="0"/>
              <a:t> </a:t>
            </a:r>
            <a:r>
              <a:rPr lang="sk-SK" sz="2400" dirty="0" err="1"/>
              <a:t>too</a:t>
            </a:r>
            <a:r>
              <a:rPr lang="sk-SK" sz="2400" dirty="0"/>
              <a:t> </a:t>
            </a:r>
            <a:r>
              <a:rPr lang="sk-SK" sz="2400" dirty="0" err="1"/>
              <a:t>young</a:t>
            </a:r>
            <a:r>
              <a:rPr lang="sk-SK" sz="2400" dirty="0"/>
              <a:t> and </a:t>
            </a:r>
            <a:r>
              <a:rPr lang="sk-SK" sz="2400" dirty="0" err="1"/>
              <a:t>we</a:t>
            </a:r>
            <a:r>
              <a:rPr lang="sk-SK" sz="2400" dirty="0"/>
              <a:t> </a:t>
            </a:r>
            <a:r>
              <a:rPr lang="sk-SK" sz="2400" dirty="0" err="1"/>
              <a:t>have</a:t>
            </a:r>
            <a:r>
              <a:rPr lang="sk-SK" sz="2400" dirty="0"/>
              <a:t> never </a:t>
            </a:r>
            <a:r>
              <a:rPr lang="sk-SK" sz="2400" dirty="0" err="1"/>
              <a:t>lived</a:t>
            </a:r>
            <a:r>
              <a:rPr lang="sk-SK" sz="2400" dirty="0"/>
              <a:t> in </a:t>
            </a:r>
            <a:r>
              <a:rPr lang="sk-SK" sz="2400" dirty="0" err="1"/>
              <a:t>regime</a:t>
            </a:r>
            <a:r>
              <a:rPr lang="sk-SK" sz="2400" dirty="0"/>
              <a:t> as </a:t>
            </a:r>
            <a:r>
              <a:rPr lang="sk-SK" sz="2400" dirty="0" err="1"/>
              <a:t>it</a:t>
            </a:r>
            <a:r>
              <a:rPr lang="sk-SK" sz="2400" dirty="0"/>
              <a:t> </a:t>
            </a:r>
            <a:r>
              <a:rPr lang="sk-SK" sz="2400" dirty="0" err="1"/>
              <a:t>was</a:t>
            </a:r>
            <a:r>
              <a:rPr lang="sk-SK" sz="2400" dirty="0"/>
              <a:t> </a:t>
            </a:r>
            <a:r>
              <a:rPr lang="sk-SK" sz="2400" dirty="0" err="1"/>
              <a:t>before</a:t>
            </a:r>
            <a:r>
              <a:rPr lang="sk-SK" sz="2400" dirty="0"/>
              <a:t>, so </a:t>
            </a:r>
            <a:r>
              <a:rPr lang="sk-SK" sz="2400" dirty="0" err="1"/>
              <a:t>it</a:t>
            </a:r>
            <a:r>
              <a:rPr lang="sk-SK" sz="2400" dirty="0"/>
              <a:t> </a:t>
            </a:r>
            <a:r>
              <a:rPr lang="sk-SK" sz="2400" dirty="0" err="1"/>
              <a:t>can</a:t>
            </a:r>
            <a:r>
              <a:rPr lang="sk-SK" sz="2400" dirty="0"/>
              <a:t> </a:t>
            </a:r>
            <a:r>
              <a:rPr lang="sk-SK" sz="2400" dirty="0" err="1"/>
              <a:t>be</a:t>
            </a:r>
            <a:r>
              <a:rPr lang="sk-SK" sz="2400" dirty="0"/>
              <a:t> </a:t>
            </a:r>
            <a:r>
              <a:rPr lang="sk-SK" sz="2400" dirty="0" err="1"/>
              <a:t>different</a:t>
            </a:r>
            <a:r>
              <a:rPr lang="sk-SK" sz="2400" dirty="0"/>
              <a:t>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us</a:t>
            </a:r>
            <a:r>
              <a:rPr lang="sk-SK" sz="2400" dirty="0"/>
              <a:t> to </a:t>
            </a:r>
            <a:r>
              <a:rPr lang="sk-SK" sz="2400" dirty="0" err="1"/>
              <a:t>imagine</a:t>
            </a:r>
            <a:r>
              <a:rPr lang="sk-SK" sz="2400" dirty="0"/>
              <a:t> </a:t>
            </a:r>
            <a:r>
              <a:rPr lang="sk-SK" sz="2400" dirty="0" err="1"/>
              <a:t>it</a:t>
            </a:r>
            <a:r>
              <a:rPr lang="sk-SK" sz="2400" dirty="0"/>
              <a:t>.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DA0EF66-962E-4673-B60B-CB51FC787A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k-SK" sz="2400" dirty="0" err="1"/>
              <a:t>Our</a:t>
            </a:r>
            <a:r>
              <a:rPr lang="sk-SK" sz="2400" dirty="0"/>
              <a:t> </a:t>
            </a:r>
            <a:r>
              <a:rPr lang="sk-SK" sz="2400" dirty="0" err="1"/>
              <a:t>previous</a:t>
            </a:r>
            <a:r>
              <a:rPr lang="sk-SK" sz="2400" dirty="0"/>
              <a:t> </a:t>
            </a:r>
            <a:r>
              <a:rPr lang="sk-SK" sz="2400" dirty="0" err="1"/>
              <a:t>regime</a:t>
            </a:r>
            <a:r>
              <a:rPr lang="sk-SK" sz="2400" dirty="0"/>
              <a:t> </a:t>
            </a:r>
            <a:r>
              <a:rPr lang="sk-SK" sz="2400" dirty="0" err="1"/>
              <a:t>was</a:t>
            </a:r>
            <a:r>
              <a:rPr lang="sk-SK" sz="2400" dirty="0"/>
              <a:t> </a:t>
            </a:r>
            <a:r>
              <a:rPr lang="sk-SK" sz="2400" dirty="0" err="1"/>
              <a:t>called</a:t>
            </a:r>
            <a:r>
              <a:rPr lang="sk-SK" sz="2400" dirty="0"/>
              <a:t> </a:t>
            </a:r>
            <a:r>
              <a:rPr lang="sk-SK" sz="2400" dirty="0" err="1"/>
              <a:t>socialism</a:t>
            </a:r>
            <a:r>
              <a:rPr lang="sk-SK" sz="2400" dirty="0"/>
              <a:t> and </a:t>
            </a:r>
            <a:r>
              <a:rPr lang="sk-SK" sz="2400" dirty="0" err="1"/>
              <a:t>it</a:t>
            </a:r>
            <a:r>
              <a:rPr lang="sk-SK" sz="2400" dirty="0"/>
              <a:t> </a:t>
            </a:r>
            <a:r>
              <a:rPr lang="sk-SK" sz="2400" dirty="0" err="1"/>
              <a:t>was</a:t>
            </a:r>
            <a:r>
              <a:rPr lang="sk-SK" sz="2400" dirty="0"/>
              <a:t> </a:t>
            </a:r>
            <a:r>
              <a:rPr lang="sk-SK" sz="2400" dirty="0" err="1"/>
              <a:t>hard</a:t>
            </a:r>
            <a:r>
              <a:rPr lang="sk-SK" sz="2400" dirty="0"/>
              <a:t> </a:t>
            </a:r>
            <a:r>
              <a:rPr lang="sk-SK" sz="2400" dirty="0" err="1"/>
              <a:t>time</a:t>
            </a:r>
            <a:r>
              <a:rPr lang="sk-SK" sz="2400" dirty="0"/>
              <a:t> </a:t>
            </a:r>
            <a:r>
              <a:rPr lang="sk-SK" sz="2400" dirty="0" err="1"/>
              <a:t>for</a:t>
            </a:r>
            <a:r>
              <a:rPr lang="sk-SK" sz="2400" dirty="0"/>
              <a:t> </a:t>
            </a:r>
            <a:r>
              <a:rPr lang="sk-SK" sz="2400" dirty="0" err="1"/>
              <a:t>our</a:t>
            </a:r>
            <a:r>
              <a:rPr lang="sk-SK" sz="2400" dirty="0"/>
              <a:t> </a:t>
            </a:r>
            <a:r>
              <a:rPr lang="sk-SK" sz="2400" dirty="0" err="1"/>
              <a:t>citizens</a:t>
            </a:r>
            <a:r>
              <a:rPr lang="sk-SK" sz="2400" dirty="0"/>
              <a:t>.</a:t>
            </a:r>
          </a:p>
          <a:p>
            <a:r>
              <a:rPr lang="sk-SK" sz="2400" dirty="0"/>
              <a:t>In </a:t>
            </a:r>
            <a:r>
              <a:rPr lang="sk-SK" sz="2400" dirty="0" err="1"/>
              <a:t>this</a:t>
            </a:r>
            <a:r>
              <a:rPr lang="sk-SK" sz="2400" dirty="0"/>
              <a:t> </a:t>
            </a:r>
            <a:r>
              <a:rPr lang="sk-SK" sz="2400" dirty="0" err="1"/>
              <a:t>time</a:t>
            </a:r>
            <a:r>
              <a:rPr lang="sk-SK" sz="2400" dirty="0"/>
              <a:t> </a:t>
            </a:r>
            <a:r>
              <a:rPr lang="sk-SK" sz="2400" dirty="0" err="1"/>
              <a:t>nobody</a:t>
            </a:r>
            <a:r>
              <a:rPr lang="sk-SK" sz="2400" dirty="0"/>
              <a:t> </a:t>
            </a:r>
            <a:r>
              <a:rPr lang="sk-SK" sz="2400" dirty="0" err="1"/>
              <a:t>was</a:t>
            </a:r>
            <a:r>
              <a:rPr lang="sk-SK" sz="2400" dirty="0"/>
              <a:t> </a:t>
            </a:r>
            <a:r>
              <a:rPr lang="sk-SK" sz="2400" dirty="0" err="1"/>
              <a:t>free</a:t>
            </a:r>
            <a:r>
              <a:rPr lang="sk-SK" sz="2400" dirty="0"/>
              <a:t>.</a:t>
            </a:r>
          </a:p>
          <a:p>
            <a:r>
              <a:rPr lang="sk-SK" sz="2400" dirty="0" err="1"/>
              <a:t>People</a:t>
            </a:r>
            <a:r>
              <a:rPr lang="sk-SK" sz="2400" dirty="0"/>
              <a:t> </a:t>
            </a:r>
            <a:r>
              <a:rPr lang="sk-SK" sz="2400" dirty="0" err="1"/>
              <a:t>could</a:t>
            </a:r>
            <a:r>
              <a:rPr lang="sk-SK" sz="2400" dirty="0"/>
              <a:t> </a:t>
            </a:r>
            <a:r>
              <a:rPr lang="sk-SK" sz="2400" dirty="0" err="1"/>
              <a:t>not</a:t>
            </a:r>
            <a:r>
              <a:rPr lang="sk-SK" sz="2400" dirty="0"/>
              <a:t> </a:t>
            </a:r>
            <a:r>
              <a:rPr lang="sk-SK" sz="2400" dirty="0" err="1"/>
              <a:t>travel</a:t>
            </a:r>
            <a:r>
              <a:rPr lang="sk-SK" sz="2400" dirty="0"/>
              <a:t> </a:t>
            </a:r>
            <a:r>
              <a:rPr lang="sk-SK" sz="2400" dirty="0" err="1"/>
              <a:t>wherever</a:t>
            </a:r>
            <a:r>
              <a:rPr lang="sk-SK" sz="2400" dirty="0"/>
              <a:t> </a:t>
            </a:r>
            <a:r>
              <a:rPr lang="sk-SK" sz="2400" dirty="0" err="1"/>
              <a:t>they</a:t>
            </a:r>
            <a:r>
              <a:rPr lang="sk-SK" sz="2400" dirty="0"/>
              <a:t> </a:t>
            </a:r>
            <a:r>
              <a:rPr lang="sk-SK" sz="2400" dirty="0" err="1"/>
              <a:t>wanted</a:t>
            </a:r>
            <a:r>
              <a:rPr lang="sk-SK" sz="2400" dirty="0"/>
              <a:t> and </a:t>
            </a:r>
            <a:r>
              <a:rPr lang="sk-SK" sz="2400" dirty="0" err="1"/>
              <a:t>they</a:t>
            </a:r>
            <a:r>
              <a:rPr lang="sk-SK" sz="2400" dirty="0"/>
              <a:t> </a:t>
            </a:r>
            <a:r>
              <a:rPr lang="sk-SK" sz="2400" dirty="0" err="1"/>
              <a:t>could</a:t>
            </a:r>
            <a:r>
              <a:rPr lang="sk-SK" sz="2400" dirty="0"/>
              <a:t> </a:t>
            </a:r>
            <a:r>
              <a:rPr lang="sk-SK" sz="2400" dirty="0" err="1"/>
              <a:t>not</a:t>
            </a:r>
            <a:r>
              <a:rPr lang="sk-SK" sz="2400" dirty="0"/>
              <a:t> </a:t>
            </a:r>
            <a:r>
              <a:rPr lang="sk-SK" sz="2400" dirty="0" err="1"/>
              <a:t>express</a:t>
            </a:r>
            <a:r>
              <a:rPr lang="sk-SK" sz="2400" dirty="0"/>
              <a:t> </a:t>
            </a:r>
            <a:r>
              <a:rPr lang="sk-SK" sz="2400" dirty="0" err="1"/>
              <a:t>their</a:t>
            </a:r>
            <a:r>
              <a:rPr lang="sk-SK" sz="2400" dirty="0"/>
              <a:t> </a:t>
            </a:r>
            <a:r>
              <a:rPr lang="sk-SK" sz="2400" dirty="0" err="1"/>
              <a:t>opinion</a:t>
            </a:r>
            <a:r>
              <a:rPr lang="sk-SK" sz="2400" dirty="0"/>
              <a:t>. </a:t>
            </a:r>
          </a:p>
          <a:p>
            <a:r>
              <a:rPr lang="sk-SK" sz="2400" dirty="0"/>
              <a:t>In </a:t>
            </a:r>
            <a:r>
              <a:rPr lang="sk-SK" sz="2400" dirty="0" err="1"/>
              <a:t>the</a:t>
            </a:r>
            <a:r>
              <a:rPr lang="sk-SK" sz="2400" dirty="0"/>
              <a:t> </a:t>
            </a:r>
            <a:r>
              <a:rPr lang="sk-SK" sz="2400" dirty="0" err="1"/>
              <a:t>county</a:t>
            </a:r>
            <a:r>
              <a:rPr lang="sk-SK" sz="2400" dirty="0"/>
              <a:t> </a:t>
            </a:r>
            <a:r>
              <a:rPr lang="sk-SK" sz="2400" dirty="0" err="1"/>
              <a:t>were</a:t>
            </a:r>
            <a:r>
              <a:rPr lang="sk-SK" sz="2400" dirty="0"/>
              <a:t> </a:t>
            </a:r>
            <a:r>
              <a:rPr lang="sk-SK" sz="2400" dirty="0" err="1"/>
              <a:t>strictly</a:t>
            </a:r>
            <a:r>
              <a:rPr lang="sk-SK" sz="2400" dirty="0"/>
              <a:t> </a:t>
            </a:r>
            <a:r>
              <a:rPr lang="sk-SK" sz="2400" dirty="0" err="1"/>
              <a:t>rules</a:t>
            </a:r>
            <a:r>
              <a:rPr lang="sk-SK" sz="2400" dirty="0"/>
              <a:t> and </a:t>
            </a:r>
            <a:r>
              <a:rPr lang="sk-SK" sz="2400" dirty="0" err="1"/>
              <a:t>everybody</a:t>
            </a:r>
            <a:r>
              <a:rPr lang="sk-SK" sz="2400" dirty="0"/>
              <a:t> had to </a:t>
            </a:r>
            <a:r>
              <a:rPr lang="sk-SK" sz="2400" dirty="0" err="1"/>
              <a:t>respect</a:t>
            </a:r>
            <a:r>
              <a:rPr lang="sk-SK" sz="2400" dirty="0"/>
              <a:t> </a:t>
            </a:r>
            <a:r>
              <a:rPr lang="sk-SK" sz="2400" dirty="0" err="1"/>
              <a:t>them</a:t>
            </a:r>
            <a:r>
              <a:rPr lang="sk-SK" sz="2400" dirty="0"/>
              <a:t>.</a:t>
            </a:r>
          </a:p>
        </p:txBody>
      </p:sp>
      <p:pic>
        <p:nvPicPr>
          <p:cNvPr id="2050" name="Picture 2" descr="Communist-era housing estates - Authentic Slovakia Tours">
            <a:extLst>
              <a:ext uri="{FF2B5EF4-FFF2-40B4-BE49-F238E27FC236}">
                <a16:creationId xmlns:a16="http://schemas.microsoft.com/office/drawing/2014/main" id="{1D4DC5F5-C472-497C-9792-9D89D2557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384" y="4943254"/>
            <a:ext cx="2512417" cy="167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ommunist Party of Slovakia - Wikipedia">
            <a:extLst>
              <a:ext uri="{FF2B5EF4-FFF2-40B4-BE49-F238E27FC236}">
                <a16:creationId xmlns:a16="http://schemas.microsoft.com/office/drawing/2014/main" id="{210DC56B-1554-4580-BA33-C5D5CD1474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162" y="4943254"/>
            <a:ext cx="1425606" cy="142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564732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37367" y="455152"/>
            <a:ext cx="7812468" cy="1403129"/>
          </a:xfrm>
        </p:spPr>
        <p:txBody>
          <a:bodyPr>
            <a:normAutofit/>
          </a:bodyPr>
          <a:lstStyle/>
          <a:p>
            <a:pPr algn="ctr"/>
            <a:r>
              <a:rPr lang="en-GB" b="1" i="1" dirty="0"/>
              <a:t>17</a:t>
            </a:r>
            <a:r>
              <a:rPr lang="sk-SK" b="1" i="1" dirty="0" err="1"/>
              <a:t>th</a:t>
            </a:r>
            <a:r>
              <a:rPr lang="sk-SK" b="1" i="1" dirty="0"/>
              <a:t> of </a:t>
            </a:r>
            <a:r>
              <a:rPr lang="en-GB" b="1" i="1" dirty="0"/>
              <a:t>November</a:t>
            </a:r>
            <a:r>
              <a:rPr lang="sk-SK" b="1" i="1" dirty="0"/>
              <a:t>-29th of December 1989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73024" y="2176272"/>
            <a:ext cx="5535168" cy="2039112"/>
          </a:xfrm>
        </p:spPr>
        <p:txBody>
          <a:bodyPr>
            <a:normAutofit fontScale="92500"/>
          </a:bodyPr>
          <a:lstStyle/>
          <a:p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time</a:t>
            </a:r>
            <a:r>
              <a:rPr lang="sk-SK" dirty="0"/>
              <a:t> </a:t>
            </a:r>
            <a:r>
              <a:rPr lang="sk-SK" dirty="0" err="1"/>
              <a:t>when</a:t>
            </a:r>
            <a:r>
              <a:rPr lang="sk-SK" dirty="0"/>
              <a:t> </a:t>
            </a:r>
            <a:r>
              <a:rPr lang="sk-SK" dirty="0" err="1"/>
              <a:t>Czechoslovakia</a:t>
            </a:r>
            <a:r>
              <a:rPr lang="sk-SK" dirty="0"/>
              <a:t> </a:t>
            </a:r>
            <a:r>
              <a:rPr lang="sk-SK" dirty="0" err="1"/>
              <a:t>became</a:t>
            </a:r>
            <a:r>
              <a:rPr lang="sk-SK" dirty="0"/>
              <a:t> </a:t>
            </a:r>
            <a:r>
              <a:rPr lang="sk-SK" dirty="0" err="1"/>
              <a:t>independent</a:t>
            </a:r>
            <a:r>
              <a:rPr lang="sk-SK" dirty="0"/>
              <a:t> country.</a:t>
            </a:r>
          </a:p>
          <a:p>
            <a:r>
              <a:rPr lang="sk-SK" dirty="0" err="1"/>
              <a:t>It</a:t>
            </a:r>
            <a:r>
              <a:rPr lang="sk-SK" dirty="0"/>
              <a:t> </a:t>
            </a:r>
            <a:r>
              <a:rPr lang="sk-SK" dirty="0" err="1"/>
              <a:t>means</a:t>
            </a:r>
            <a:r>
              <a:rPr lang="sk-SK" dirty="0"/>
              <a:t> </a:t>
            </a:r>
            <a:r>
              <a:rPr lang="sk-SK" dirty="0" err="1"/>
              <a:t>that</a:t>
            </a:r>
            <a:r>
              <a:rPr lang="sk-SK" dirty="0"/>
              <a:t> Soviet </a:t>
            </a:r>
            <a:r>
              <a:rPr lang="sk-SK" dirty="0" err="1"/>
              <a:t>Union</a:t>
            </a:r>
            <a:r>
              <a:rPr lang="sk-SK" dirty="0"/>
              <a:t> </a:t>
            </a:r>
            <a:r>
              <a:rPr lang="sk-SK" dirty="0" err="1"/>
              <a:t>did</a:t>
            </a:r>
            <a:r>
              <a:rPr lang="sk-SK" dirty="0"/>
              <a:t> </a:t>
            </a:r>
            <a:r>
              <a:rPr lang="sk-SK" dirty="0" err="1"/>
              <a:t>not</a:t>
            </a:r>
            <a:r>
              <a:rPr lang="sk-SK" dirty="0"/>
              <a:t> </a:t>
            </a:r>
            <a:r>
              <a:rPr lang="sk-SK" dirty="0" err="1"/>
              <a:t>have</a:t>
            </a:r>
            <a:r>
              <a:rPr lang="sk-SK" dirty="0"/>
              <a:t> </a:t>
            </a:r>
            <a:r>
              <a:rPr lang="sk-SK" dirty="0" err="1"/>
              <a:t>an</a:t>
            </a:r>
            <a:r>
              <a:rPr lang="sk-SK" dirty="0"/>
              <a:t> </a:t>
            </a:r>
            <a:r>
              <a:rPr lang="sk-SK" dirty="0" err="1"/>
              <a:t>influence</a:t>
            </a:r>
            <a:r>
              <a:rPr lang="sk-SK" dirty="0"/>
              <a:t> in </a:t>
            </a:r>
            <a:r>
              <a:rPr lang="sk-SK" dirty="0" err="1"/>
              <a:t>Czechoslovakia</a:t>
            </a:r>
            <a:r>
              <a:rPr lang="sk-SK" dirty="0"/>
              <a:t> </a:t>
            </a:r>
            <a:r>
              <a:rPr lang="sk-SK" dirty="0" err="1"/>
              <a:t>anymore</a:t>
            </a:r>
            <a:r>
              <a:rPr lang="sk-SK" dirty="0"/>
              <a:t>.</a:t>
            </a:r>
          </a:p>
        </p:txBody>
      </p:sp>
      <p:pic>
        <p:nvPicPr>
          <p:cNvPr id="4098" name="Picture 2" descr="On this Day, in 1989: a student protest in Prague sparked the Velvet  Revolution - Kafkad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87" y="4253341"/>
            <a:ext cx="4299014" cy="214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zechoslovakia's Velvet Revolution - archive, November 1989 | Czech  Republic | The Guardi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487" y="2176272"/>
            <a:ext cx="4434713" cy="332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446852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70191" y="593375"/>
            <a:ext cx="10515600" cy="1089121"/>
          </a:xfrm>
        </p:spPr>
        <p:txBody>
          <a:bodyPr/>
          <a:lstStyle/>
          <a:p>
            <a:r>
              <a:rPr lang="sk-SK" dirty="0" err="1"/>
              <a:t>Organizators</a:t>
            </a:r>
            <a:r>
              <a:rPr lang="sk-SK" dirty="0"/>
              <a:t> of </a:t>
            </a:r>
            <a:r>
              <a:rPr lang="sk-SK" dirty="0" err="1"/>
              <a:t>demonstrations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mainly</a:t>
            </a:r>
            <a:r>
              <a:rPr lang="sk-SK" dirty="0"/>
              <a:t> </a:t>
            </a:r>
            <a:r>
              <a:rPr lang="sk-SK" dirty="0" err="1"/>
              <a:t>students</a:t>
            </a:r>
            <a:r>
              <a:rPr lang="sk-SK" dirty="0"/>
              <a:t> and </a:t>
            </a:r>
            <a:r>
              <a:rPr lang="sk-SK" dirty="0" err="1"/>
              <a:t>then</a:t>
            </a:r>
            <a:r>
              <a:rPr lang="sk-SK" dirty="0"/>
              <a:t> </a:t>
            </a:r>
            <a:r>
              <a:rPr lang="sk-SK" dirty="0" err="1"/>
              <a:t>actors</a:t>
            </a:r>
            <a:r>
              <a:rPr lang="sk-SK" dirty="0"/>
              <a:t>, </a:t>
            </a:r>
            <a:r>
              <a:rPr lang="sk-SK" dirty="0" err="1"/>
              <a:t>later</a:t>
            </a:r>
            <a:r>
              <a:rPr lang="sk-SK" dirty="0"/>
              <a:t> 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sk-SK" dirty="0" err="1"/>
              <a:t>citizens</a:t>
            </a:r>
            <a:r>
              <a:rPr lang="sk-SK" dirty="0"/>
              <a:t>.</a:t>
            </a:r>
          </a:p>
          <a:p>
            <a:endParaRPr lang="sk-SK" dirty="0"/>
          </a:p>
        </p:txBody>
      </p:sp>
      <p:pic>
        <p:nvPicPr>
          <p:cNvPr id="2050" name="Picture 2" descr="What to Know About Czechoslovakia's Velvet Revolution | Ti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74" y="1682496"/>
            <a:ext cx="3919001" cy="20509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zech Republic and Slovakia 25 Years after the Velvet Revolution:  Democracies without Democrats | Heinrich Böll Stiftung | Prague Office -  Czech Republic, Slovakia, Hungar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169" y="4242817"/>
            <a:ext cx="4406534" cy="23134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elvet Revolution Street Museum Prague - About muse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67" y="1510104"/>
            <a:ext cx="3833165" cy="2395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zech-5.jpg | The Myanmar Tim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275" y="4041648"/>
            <a:ext cx="3272476" cy="2377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90235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i="1" dirty="0"/>
              <a:t>17th of November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Everything</a:t>
            </a:r>
            <a:r>
              <a:rPr lang="sk-SK" dirty="0"/>
              <a:t> </a:t>
            </a:r>
            <a:r>
              <a:rPr lang="sk-SK" dirty="0" err="1"/>
              <a:t>started</a:t>
            </a:r>
            <a:r>
              <a:rPr lang="sk-SK" dirty="0"/>
              <a:t> 17th of November in </a:t>
            </a:r>
            <a:r>
              <a:rPr lang="sk-SK" dirty="0" err="1"/>
              <a:t>Prague</a:t>
            </a:r>
            <a:r>
              <a:rPr lang="sk-SK" dirty="0"/>
              <a:t>, </a:t>
            </a:r>
            <a:r>
              <a:rPr lang="sk-SK" dirty="0" err="1"/>
              <a:t>where</a:t>
            </a:r>
            <a:r>
              <a:rPr lang="sk-SK" dirty="0"/>
              <a:t> Slovak and </a:t>
            </a:r>
            <a:r>
              <a:rPr lang="sk-SK" dirty="0" err="1"/>
              <a:t>Czech</a:t>
            </a:r>
            <a:r>
              <a:rPr lang="sk-SK" dirty="0"/>
              <a:t> </a:t>
            </a:r>
            <a:r>
              <a:rPr lang="sk-SK" dirty="0" err="1"/>
              <a:t>students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protesting</a:t>
            </a:r>
            <a:r>
              <a:rPr lang="sk-SK" dirty="0"/>
              <a:t> </a:t>
            </a:r>
            <a:r>
              <a:rPr lang="sk-SK" dirty="0" err="1"/>
              <a:t>against</a:t>
            </a:r>
            <a:r>
              <a:rPr lang="sk-SK" dirty="0"/>
              <a:t> </a:t>
            </a:r>
            <a:r>
              <a:rPr lang="sk-SK" dirty="0" err="1"/>
              <a:t>communism</a:t>
            </a:r>
            <a:r>
              <a:rPr lang="sk-SK" dirty="0"/>
              <a:t> </a:t>
            </a:r>
            <a:r>
              <a:rPr lang="sk-SK" dirty="0" err="1"/>
              <a:t>regime</a:t>
            </a:r>
            <a:r>
              <a:rPr lang="sk-SK" dirty="0"/>
              <a:t> </a:t>
            </a:r>
            <a:r>
              <a:rPr lang="sk-SK" dirty="0" err="1"/>
              <a:t>but</a:t>
            </a:r>
            <a:r>
              <a:rPr lang="sk-SK" dirty="0"/>
              <a:t> </a:t>
            </a:r>
            <a:r>
              <a:rPr lang="sk-SK" dirty="0" err="1"/>
              <a:t>they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</a:t>
            </a:r>
            <a:r>
              <a:rPr lang="sk-SK" dirty="0" err="1"/>
              <a:t>stopped</a:t>
            </a:r>
            <a:r>
              <a:rPr lang="sk-SK" dirty="0"/>
              <a:t> by </a:t>
            </a:r>
            <a:r>
              <a:rPr lang="sk-SK" dirty="0" err="1"/>
              <a:t>brutal</a:t>
            </a:r>
            <a:r>
              <a:rPr lang="sk-SK" dirty="0"/>
              <a:t> </a:t>
            </a:r>
            <a:r>
              <a:rPr lang="sk-SK" dirty="0" err="1"/>
              <a:t>attack</a:t>
            </a:r>
            <a:r>
              <a:rPr lang="sk-SK" dirty="0"/>
              <a:t> of police.</a:t>
            </a:r>
          </a:p>
          <a:p>
            <a:r>
              <a:rPr lang="sk-SK" dirty="0" err="1"/>
              <a:t>There</a:t>
            </a:r>
            <a:r>
              <a:rPr lang="sk-SK" dirty="0"/>
              <a:t> </a:t>
            </a:r>
            <a:r>
              <a:rPr lang="sk-SK" dirty="0" err="1"/>
              <a:t>were</a:t>
            </a:r>
            <a:r>
              <a:rPr lang="sk-SK" dirty="0"/>
              <a:t> 600 </a:t>
            </a:r>
            <a:r>
              <a:rPr lang="sk-SK" dirty="0" err="1"/>
              <a:t>injured</a:t>
            </a:r>
            <a:r>
              <a:rPr lang="sk-SK" dirty="0"/>
              <a:t> and 35 </a:t>
            </a:r>
            <a:r>
              <a:rPr lang="sk-SK" dirty="0" err="1"/>
              <a:t>hospitalized</a:t>
            </a:r>
            <a:r>
              <a:rPr lang="sk-SK" dirty="0"/>
              <a:t>.</a:t>
            </a:r>
          </a:p>
        </p:txBody>
      </p:sp>
      <p:pic>
        <p:nvPicPr>
          <p:cNvPr id="3074" name="Picture 2" descr="Ako prebiehal brutálny zásah polície proti demonštrujúcim študentom.  Zranených bolo 600 ľudí | Markíza Dom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483" y="4266107"/>
            <a:ext cx="3497684" cy="2329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arodili sa 17. novembra. Deti Nežnej revolúcie majú tridsať. Aký je ich  život v slobode? | REFRESHER.s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336" y="2967055"/>
            <a:ext cx="3237913" cy="227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to naplánoval 17. november? - Neznáma história - Žurnál - Prav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53" y="4266107"/>
            <a:ext cx="3988081" cy="2233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796169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67002" y="1463338"/>
            <a:ext cx="4904232" cy="4351338"/>
          </a:xfrm>
        </p:spPr>
        <p:txBody>
          <a:bodyPr>
            <a:normAutofit lnSpcReduction="10000"/>
          </a:bodyPr>
          <a:lstStyle/>
          <a:p>
            <a:r>
              <a:rPr lang="sk-SK" sz="2600" dirty="0" err="1"/>
              <a:t>This</a:t>
            </a:r>
            <a:r>
              <a:rPr lang="sk-SK" sz="2600" dirty="0"/>
              <a:t> police </a:t>
            </a:r>
            <a:r>
              <a:rPr lang="sk-SK" sz="2600" dirty="0" err="1"/>
              <a:t>attack</a:t>
            </a:r>
            <a:r>
              <a:rPr lang="sk-SK" sz="2600" dirty="0"/>
              <a:t> </a:t>
            </a:r>
            <a:r>
              <a:rPr lang="sk-SK" sz="2600" dirty="0" err="1"/>
              <a:t>was</a:t>
            </a:r>
            <a:r>
              <a:rPr lang="sk-SK" sz="2600" dirty="0"/>
              <a:t> </a:t>
            </a:r>
            <a:r>
              <a:rPr lang="sk-SK" sz="2600" dirty="0" err="1"/>
              <a:t>the</a:t>
            </a:r>
            <a:r>
              <a:rPr lang="sk-SK" sz="2600" dirty="0"/>
              <a:t> </a:t>
            </a:r>
            <a:r>
              <a:rPr lang="sk-SK" sz="2600" dirty="0" err="1"/>
              <a:t>reason</a:t>
            </a:r>
            <a:r>
              <a:rPr lang="sk-SK" sz="2600" dirty="0"/>
              <a:t> </a:t>
            </a:r>
            <a:r>
              <a:rPr lang="sk-SK" sz="2600" dirty="0" err="1"/>
              <a:t>why</a:t>
            </a:r>
            <a:r>
              <a:rPr lang="sk-SK" sz="2600" dirty="0"/>
              <a:t> </a:t>
            </a:r>
            <a:r>
              <a:rPr lang="sk-SK" sz="2600" dirty="0" err="1"/>
              <a:t>students</a:t>
            </a:r>
            <a:r>
              <a:rPr lang="sk-SK" sz="2600" dirty="0"/>
              <a:t> </a:t>
            </a:r>
            <a:r>
              <a:rPr lang="sk-SK" sz="2600" dirty="0" err="1"/>
              <a:t>from</a:t>
            </a:r>
            <a:r>
              <a:rPr lang="sk-SK" sz="2600" dirty="0"/>
              <a:t> </a:t>
            </a:r>
            <a:r>
              <a:rPr lang="sk-SK" sz="2600" dirty="0" err="1"/>
              <a:t>whole</a:t>
            </a:r>
            <a:r>
              <a:rPr lang="sk-SK" sz="2600" dirty="0"/>
              <a:t> </a:t>
            </a:r>
            <a:r>
              <a:rPr lang="sk-SK" sz="2600" dirty="0" err="1"/>
              <a:t>Czechoslovakia</a:t>
            </a:r>
            <a:r>
              <a:rPr lang="sk-SK" sz="2600" dirty="0"/>
              <a:t> </a:t>
            </a:r>
            <a:r>
              <a:rPr lang="sk-SK" sz="2600" dirty="0" err="1"/>
              <a:t>started</a:t>
            </a:r>
            <a:r>
              <a:rPr lang="sk-SK" sz="2600" dirty="0"/>
              <a:t> to protest.</a:t>
            </a:r>
          </a:p>
          <a:p>
            <a:r>
              <a:rPr lang="sk-SK" sz="2600" dirty="0"/>
              <a:t>In </a:t>
            </a:r>
            <a:r>
              <a:rPr lang="sk-SK" sz="2600" dirty="0" err="1"/>
              <a:t>following</a:t>
            </a:r>
            <a:r>
              <a:rPr lang="sk-SK" sz="2600" dirty="0"/>
              <a:t> </a:t>
            </a:r>
            <a:r>
              <a:rPr lang="sk-SK" sz="2600" dirty="0" err="1"/>
              <a:t>days</a:t>
            </a:r>
            <a:r>
              <a:rPr lang="sk-SK" sz="2600" dirty="0"/>
              <a:t> </a:t>
            </a:r>
            <a:r>
              <a:rPr lang="sk-SK" sz="2600" dirty="0" err="1"/>
              <a:t>other</a:t>
            </a:r>
            <a:r>
              <a:rPr lang="sk-SK" sz="2600" dirty="0"/>
              <a:t> </a:t>
            </a:r>
            <a:r>
              <a:rPr lang="sk-SK" sz="2600" dirty="0" err="1"/>
              <a:t>citizens</a:t>
            </a:r>
            <a:r>
              <a:rPr lang="sk-SK" sz="2600" dirty="0"/>
              <a:t> </a:t>
            </a:r>
            <a:r>
              <a:rPr lang="sk-SK" sz="2600" dirty="0" err="1"/>
              <a:t>joined</a:t>
            </a:r>
            <a:r>
              <a:rPr lang="sk-SK" sz="2600" dirty="0"/>
              <a:t> to </a:t>
            </a:r>
            <a:r>
              <a:rPr lang="sk-SK" sz="2600" dirty="0" err="1"/>
              <a:t>these</a:t>
            </a:r>
            <a:r>
              <a:rPr lang="sk-SK" sz="2600" dirty="0"/>
              <a:t> </a:t>
            </a:r>
            <a:r>
              <a:rPr lang="sk-SK" sz="2600" dirty="0" err="1"/>
              <a:t>protests</a:t>
            </a:r>
            <a:r>
              <a:rPr lang="sk-SK" sz="2600" dirty="0"/>
              <a:t>.</a:t>
            </a:r>
          </a:p>
          <a:p>
            <a:r>
              <a:rPr lang="sk-SK" sz="2600" dirty="0" err="1"/>
              <a:t>This</a:t>
            </a:r>
            <a:r>
              <a:rPr lang="sk-SK" sz="2600" dirty="0"/>
              <a:t> </a:t>
            </a:r>
            <a:r>
              <a:rPr lang="sk-SK" sz="2600" dirty="0" err="1"/>
              <a:t>process</a:t>
            </a:r>
            <a:r>
              <a:rPr lang="sk-SK" sz="2600" dirty="0"/>
              <a:t> </a:t>
            </a:r>
            <a:r>
              <a:rPr lang="sk-SK" sz="2600" dirty="0" err="1"/>
              <a:t>continued</a:t>
            </a:r>
            <a:r>
              <a:rPr lang="sk-SK" sz="2600" dirty="0"/>
              <a:t> </a:t>
            </a:r>
            <a:r>
              <a:rPr lang="sk-SK" sz="2600" dirty="0" err="1"/>
              <a:t>for</a:t>
            </a:r>
            <a:r>
              <a:rPr lang="sk-SK" sz="2600" dirty="0"/>
              <a:t> </a:t>
            </a:r>
            <a:r>
              <a:rPr lang="sk-SK" sz="2600" dirty="0" err="1"/>
              <a:t>several</a:t>
            </a:r>
            <a:r>
              <a:rPr lang="sk-SK" sz="2600" dirty="0"/>
              <a:t> </a:t>
            </a:r>
            <a:r>
              <a:rPr lang="sk-SK" sz="2600" dirty="0" err="1"/>
              <a:t>weeks</a:t>
            </a:r>
            <a:r>
              <a:rPr lang="sk-SK" sz="2600" dirty="0"/>
              <a:t>.</a:t>
            </a:r>
          </a:p>
          <a:p>
            <a:r>
              <a:rPr lang="sk-SK" sz="2600" dirty="0" err="1"/>
              <a:t>This</a:t>
            </a:r>
            <a:r>
              <a:rPr lang="sk-SK" sz="2600" dirty="0"/>
              <a:t> </a:t>
            </a:r>
            <a:r>
              <a:rPr lang="sk-SK" sz="2600" dirty="0" err="1"/>
              <a:t>revolution</a:t>
            </a:r>
            <a:r>
              <a:rPr lang="sk-SK" sz="2600" dirty="0"/>
              <a:t> had </a:t>
            </a:r>
            <a:r>
              <a:rPr lang="sk-SK" sz="2600" dirty="0" err="1"/>
              <a:t>several</a:t>
            </a:r>
            <a:r>
              <a:rPr lang="sk-SK" sz="2600" dirty="0"/>
              <a:t> </a:t>
            </a:r>
            <a:r>
              <a:rPr lang="sk-SK" sz="2600" dirty="0" err="1"/>
              <a:t>symbols</a:t>
            </a:r>
            <a:r>
              <a:rPr lang="sk-SK" sz="2600" dirty="0"/>
              <a:t> as </a:t>
            </a:r>
            <a:r>
              <a:rPr lang="en-US" sz="2600" dirty="0"/>
              <a:t>lighting candles</a:t>
            </a:r>
            <a:r>
              <a:rPr lang="sk-SK" sz="2600" dirty="0"/>
              <a:t> or </a:t>
            </a:r>
            <a:r>
              <a:rPr lang="en-US" sz="2600" dirty="0"/>
              <a:t>jangling their keys</a:t>
            </a:r>
            <a:r>
              <a:rPr lang="sk-SK" sz="2600" dirty="0"/>
              <a:t>.</a:t>
            </a:r>
            <a:endParaRPr lang="en-US" sz="2600" dirty="0"/>
          </a:p>
          <a:p>
            <a:endParaRPr lang="sk-SK" dirty="0"/>
          </a:p>
          <a:p>
            <a:endParaRPr lang="sk-SK" dirty="0"/>
          </a:p>
        </p:txBody>
      </p:sp>
      <p:pic>
        <p:nvPicPr>
          <p:cNvPr id="5122" name="Picture 2" descr="Private tour of Prague Velvet revolution in 198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089" y="503574"/>
            <a:ext cx="5010909" cy="250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xactly 25 years ago in Czechoslovakia, a peacefull protest known as the &quot;Velvet  revolution&quot; finally forced the communist regime out of the country. |  Prague czech republic, Prague, Czech republic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182" y="3429000"/>
            <a:ext cx="2082282" cy="3041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The Velvet Revolution in photos: relive the fall of communism in  Czechoslovakia in 12 iconic images — The Calvert Journal"/>
          <p:cNvSpPr>
            <a:spLocks noChangeAspect="1" noChangeArrowheads="1"/>
          </p:cNvSpPr>
          <p:nvPr/>
        </p:nvSpPr>
        <p:spPr bwMode="auto">
          <a:xfrm>
            <a:off x="3540426" y="4525392"/>
            <a:ext cx="268086" cy="268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5" name="AutoShape 10" descr="The Velvet Revolution in photos: relive the fall of communism in  Czechoslovakia in 12 iconic images — The Calvert Jour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5132" name="Picture 12" descr="Czech Celebrations Muted 20 Years After Velvet Revolution | Prague czech  republic, Prague, Iconic photo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3644" y="3394793"/>
            <a:ext cx="2000079" cy="300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975318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646176" y="1478153"/>
            <a:ext cx="6879336" cy="4351338"/>
          </a:xfrm>
        </p:spPr>
        <p:txBody>
          <a:bodyPr/>
          <a:lstStyle/>
          <a:p>
            <a:r>
              <a:rPr lang="sk-SK" dirty="0" err="1"/>
              <a:t>Pressure</a:t>
            </a:r>
            <a:r>
              <a:rPr lang="sk-SK" dirty="0"/>
              <a:t> in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streets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still</a:t>
            </a:r>
            <a:r>
              <a:rPr lang="sk-SK" dirty="0"/>
              <a:t> </a:t>
            </a:r>
            <a:r>
              <a:rPr lang="sk-SK" dirty="0" err="1"/>
              <a:t>bigger</a:t>
            </a:r>
            <a:r>
              <a:rPr lang="sk-SK" dirty="0"/>
              <a:t> and </a:t>
            </a:r>
            <a:r>
              <a:rPr lang="sk-SK" dirty="0" err="1"/>
              <a:t>bigger</a:t>
            </a:r>
            <a:r>
              <a:rPr lang="sk-SK" dirty="0"/>
              <a:t>.</a:t>
            </a:r>
          </a:p>
          <a:p>
            <a:r>
              <a:rPr lang="sk-SK" dirty="0" err="1"/>
              <a:t>After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agreement</a:t>
            </a:r>
            <a:r>
              <a:rPr lang="sk-SK" dirty="0"/>
              <a:t>, </a:t>
            </a:r>
            <a:r>
              <a:rPr lang="sk-SK" dirty="0" err="1"/>
              <a:t>Czechoslovak</a:t>
            </a:r>
            <a:r>
              <a:rPr lang="sk-SK" dirty="0"/>
              <a:t> </a:t>
            </a:r>
            <a:r>
              <a:rPr lang="sk-SK" dirty="0" err="1"/>
              <a:t>Communist</a:t>
            </a:r>
            <a:r>
              <a:rPr lang="sk-SK" dirty="0"/>
              <a:t> Party </a:t>
            </a:r>
            <a:r>
              <a:rPr lang="sk-SK" dirty="0" err="1"/>
              <a:t>resigned</a:t>
            </a:r>
            <a:r>
              <a:rPr lang="sk-SK" dirty="0"/>
              <a:t>.</a:t>
            </a:r>
          </a:p>
          <a:p>
            <a:r>
              <a:rPr lang="sk-SK" dirty="0"/>
              <a:t>On December 12th,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first</a:t>
            </a:r>
            <a:r>
              <a:rPr lang="sk-SK" dirty="0"/>
              <a:t> </a:t>
            </a:r>
            <a:r>
              <a:rPr lang="sk-SK" dirty="0" err="1"/>
              <a:t>non-communist</a:t>
            </a:r>
            <a:r>
              <a:rPr lang="sk-SK" dirty="0"/>
              <a:t> party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created</a:t>
            </a:r>
            <a:r>
              <a:rPr lang="sk-SK" dirty="0"/>
              <a:t>.</a:t>
            </a:r>
          </a:p>
          <a:p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first</a:t>
            </a:r>
            <a:r>
              <a:rPr lang="sk-SK" dirty="0"/>
              <a:t> </a:t>
            </a:r>
            <a:r>
              <a:rPr lang="sk-SK" dirty="0" err="1"/>
              <a:t>president</a:t>
            </a:r>
            <a:r>
              <a:rPr lang="sk-SK" dirty="0"/>
              <a:t> of </a:t>
            </a:r>
            <a:r>
              <a:rPr lang="sk-SK" dirty="0" err="1"/>
              <a:t>Czechoslovakia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Václav </a:t>
            </a:r>
            <a:r>
              <a:rPr lang="sk-SK" dirty="0" err="1"/>
              <a:t>Havel</a:t>
            </a:r>
            <a:r>
              <a:rPr lang="sk-SK" dirty="0"/>
              <a:t>.</a:t>
            </a:r>
          </a:p>
        </p:txBody>
      </p:sp>
      <p:pic>
        <p:nvPicPr>
          <p:cNvPr id="6146" name="Picture 2" descr="Václav Havel – Wikipé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2117" y="635170"/>
            <a:ext cx="2273707" cy="259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áclav Havel, dramatik a prezident ČSFR i ČR, by mal 85 rokov">
            <a:extLst>
              <a:ext uri="{FF2B5EF4-FFF2-40B4-BE49-F238E27FC236}">
                <a16:creationId xmlns:a16="http://schemas.microsoft.com/office/drawing/2014/main" id="{6C888C4F-A353-4319-8F39-C53ECC7E9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989" y="3757473"/>
            <a:ext cx="3824241" cy="2598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809856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k-SK" b="1" i="1" dirty="0" err="1"/>
              <a:t>Division</a:t>
            </a:r>
            <a:r>
              <a:rPr lang="sk-SK" b="1" i="1" dirty="0"/>
              <a:t> of </a:t>
            </a:r>
            <a:r>
              <a:rPr lang="sk-SK" b="1" i="1" dirty="0" err="1"/>
              <a:t>Czech</a:t>
            </a:r>
            <a:r>
              <a:rPr lang="sk-SK" b="1" i="1" dirty="0"/>
              <a:t> and Slovak </a:t>
            </a:r>
            <a:r>
              <a:rPr lang="sk-SK" b="1" i="1" dirty="0" err="1"/>
              <a:t>republic</a:t>
            </a:r>
            <a:endParaRPr lang="sk-SK" b="1" i="1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/>
              <a:t>Czechoslovakia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</a:t>
            </a:r>
            <a:r>
              <a:rPr lang="sk-SK" dirty="0" err="1"/>
              <a:t>divided</a:t>
            </a:r>
            <a:r>
              <a:rPr lang="sk-SK" dirty="0"/>
              <a:t> </a:t>
            </a:r>
            <a:r>
              <a:rPr lang="sk-SK" dirty="0" err="1"/>
              <a:t>into</a:t>
            </a:r>
            <a:r>
              <a:rPr lang="sk-SK" dirty="0"/>
              <a:t> </a:t>
            </a:r>
            <a:r>
              <a:rPr lang="sk-SK" dirty="0" err="1"/>
              <a:t>two</a:t>
            </a:r>
            <a:r>
              <a:rPr lang="sk-SK" dirty="0"/>
              <a:t> </a:t>
            </a:r>
            <a:r>
              <a:rPr lang="sk-SK" dirty="0" err="1"/>
              <a:t>countries</a:t>
            </a:r>
            <a:r>
              <a:rPr lang="sk-SK" dirty="0"/>
              <a:t> on December 31st 1992.</a:t>
            </a:r>
          </a:p>
          <a:p>
            <a:r>
              <a:rPr lang="sk-SK" dirty="0" err="1"/>
              <a:t>Since</a:t>
            </a:r>
            <a:r>
              <a:rPr lang="sk-SK" dirty="0"/>
              <a:t> </a:t>
            </a:r>
            <a:r>
              <a:rPr lang="sk-SK" dirty="0" err="1"/>
              <a:t>the</a:t>
            </a:r>
            <a:r>
              <a:rPr lang="sk-SK" dirty="0"/>
              <a:t> </a:t>
            </a:r>
            <a:r>
              <a:rPr lang="sk-SK" dirty="0" err="1"/>
              <a:t>first</a:t>
            </a:r>
            <a:r>
              <a:rPr lang="sk-SK" dirty="0"/>
              <a:t> of </a:t>
            </a:r>
            <a:r>
              <a:rPr lang="sk-SK" dirty="0" err="1"/>
              <a:t>January</a:t>
            </a:r>
            <a:r>
              <a:rPr lang="sk-SK" dirty="0"/>
              <a:t> 1993 Slovak </a:t>
            </a:r>
            <a:r>
              <a:rPr lang="sk-SK" dirty="0" err="1"/>
              <a:t>republic</a:t>
            </a:r>
            <a:r>
              <a:rPr lang="sk-SK" dirty="0"/>
              <a:t> has </a:t>
            </a:r>
            <a:r>
              <a:rPr lang="sk-SK" dirty="0" err="1"/>
              <a:t>been</a:t>
            </a:r>
            <a:r>
              <a:rPr lang="sk-SK" dirty="0"/>
              <a:t> </a:t>
            </a:r>
            <a:r>
              <a:rPr lang="sk-SK" dirty="0" err="1"/>
              <a:t>created</a:t>
            </a:r>
            <a:r>
              <a:rPr lang="sk-SK" dirty="0"/>
              <a:t>.</a:t>
            </a:r>
          </a:p>
          <a:p>
            <a:r>
              <a:rPr lang="sk-SK" dirty="0" err="1"/>
              <a:t>Our</a:t>
            </a:r>
            <a:r>
              <a:rPr lang="sk-SK" dirty="0"/>
              <a:t> </a:t>
            </a:r>
            <a:r>
              <a:rPr lang="sk-SK" dirty="0" err="1"/>
              <a:t>first</a:t>
            </a:r>
            <a:r>
              <a:rPr lang="sk-SK" dirty="0"/>
              <a:t> </a:t>
            </a:r>
            <a:r>
              <a:rPr lang="sk-SK" dirty="0" err="1"/>
              <a:t>president</a:t>
            </a:r>
            <a:r>
              <a:rPr lang="sk-SK" dirty="0"/>
              <a:t> </a:t>
            </a:r>
            <a:r>
              <a:rPr lang="sk-SK" dirty="0" err="1"/>
              <a:t>was</a:t>
            </a:r>
            <a:r>
              <a:rPr lang="sk-SK" dirty="0"/>
              <a:t> Michal Kováč.</a:t>
            </a:r>
          </a:p>
        </p:txBody>
      </p:sp>
      <p:pic>
        <p:nvPicPr>
          <p:cNvPr id="7170" name="Picture 2" descr="Michal Kováč – Wikipé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969" y="3484073"/>
            <a:ext cx="1989463" cy="292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Viac ako 10 bezplatných obrázkov na témy Slovenská Vlajka a Vlaj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447" y="4114468"/>
            <a:ext cx="3401441" cy="219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21888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479675"/>
          </a:xfrm>
        </p:spPr>
        <p:txBody>
          <a:bodyPr/>
          <a:lstStyle/>
          <a:p>
            <a:r>
              <a:rPr lang="sk-SK" b="1" i="1" dirty="0" err="1"/>
              <a:t>Thank</a:t>
            </a:r>
            <a:r>
              <a:rPr lang="sk-SK" b="1" i="1" dirty="0"/>
              <a:t> </a:t>
            </a:r>
            <a:r>
              <a:rPr lang="sk-SK" b="1" i="1" dirty="0" err="1"/>
              <a:t>you</a:t>
            </a:r>
            <a:r>
              <a:rPr lang="sk-SK" b="1" i="1" dirty="0"/>
              <a:t> </a:t>
            </a:r>
            <a:r>
              <a:rPr lang="sk-SK" b="1" i="1" dirty="0" err="1"/>
              <a:t>for</a:t>
            </a:r>
            <a:r>
              <a:rPr lang="sk-SK" b="1" i="1" dirty="0"/>
              <a:t> </a:t>
            </a:r>
            <a:r>
              <a:rPr lang="sk-SK" b="1" i="1" dirty="0" err="1"/>
              <a:t>your</a:t>
            </a:r>
            <a:r>
              <a:rPr lang="sk-SK" b="1" i="1" dirty="0"/>
              <a:t> </a:t>
            </a:r>
            <a:r>
              <a:rPr lang="sk-SK" b="1" i="1" dirty="0" err="1"/>
              <a:t>attention</a:t>
            </a:r>
            <a:r>
              <a:rPr lang="sk-SK" b="1" i="1" dirty="0"/>
              <a:t>! </a:t>
            </a:r>
          </a:p>
        </p:txBody>
      </p:sp>
      <p:pic>
        <p:nvPicPr>
          <p:cNvPr id="3074" name="Picture 2" descr="Slovaks appreciate freedom in all forms after 1989 - spectator.sme.sk">
            <a:extLst>
              <a:ext uri="{FF2B5EF4-FFF2-40B4-BE49-F238E27FC236}">
                <a16:creationId xmlns:a16="http://schemas.microsoft.com/office/drawing/2014/main" id="{624BA931-BCA8-43B2-8253-35E425956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252" y="3972834"/>
            <a:ext cx="3655495" cy="237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32 years since Velvet Revolution AFAD">
            <a:extLst>
              <a:ext uri="{FF2B5EF4-FFF2-40B4-BE49-F238E27FC236}">
                <a16:creationId xmlns:a16="http://schemas.microsoft.com/office/drawing/2014/main" id="{1B3346A2-4133-4FBA-8624-07855B69D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568" y="3959439"/>
            <a:ext cx="3655495" cy="2386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1989 Velvet Revolution: a peaceful protest which can inspire! | Prague  Extravaganza Free Tour">
            <a:extLst>
              <a:ext uri="{FF2B5EF4-FFF2-40B4-BE49-F238E27FC236}">
                <a16:creationId xmlns:a16="http://schemas.microsoft.com/office/drawing/2014/main" id="{D5D9756E-CF16-41B2-819A-B3998AED5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4936" y="3972834"/>
            <a:ext cx="3562532" cy="237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017094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314</Words>
  <Application>Microsoft Office PowerPoint</Application>
  <PresentationFormat>Širokouhlá</PresentationFormat>
  <Paragraphs>29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balíka Office</vt:lpstr>
      <vt:lpstr>Velvet Revolution </vt:lpstr>
      <vt:lpstr>Life before Velvet Revolution</vt:lpstr>
      <vt:lpstr>17th of November-29th of December 1989</vt:lpstr>
      <vt:lpstr>Prezentácia programu PowerPoint</vt:lpstr>
      <vt:lpstr>17th of November</vt:lpstr>
      <vt:lpstr>Prezentácia programu PowerPoint</vt:lpstr>
      <vt:lpstr>Prezentácia programu PowerPoint</vt:lpstr>
      <vt:lpstr>Division of Czech and Slovak republic</vt:lpstr>
      <vt:lpstr>Thank you for your attention!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Velvet Revolution</dc:title>
  <dc:creator>student</dc:creator>
  <cp:lastModifiedBy>gabri</cp:lastModifiedBy>
  <cp:revision>20</cp:revision>
  <dcterms:created xsi:type="dcterms:W3CDTF">2022-06-02T07:17:34Z</dcterms:created>
  <dcterms:modified xsi:type="dcterms:W3CDTF">2022-06-02T15:57:38Z</dcterms:modified>
</cp:coreProperties>
</file>