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5FF1D-18C5-4626-B2BD-9B78E469AD0B}" v="28" dt="2021-05-17T16:43:08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CA9E-5230-4004-B4B7-05442439F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606BF-99A0-45C6-82CB-18EDC7F57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9C746-9A00-41E2-A676-64D377C9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8376-3D86-4FB0-AFF5-80EDD5E939DB}" type="datetimeFigureOut">
              <a:rPr lang="lt-LT" smtClean="0"/>
              <a:t>2021-05-18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7F45C-B1AC-4BD8-85D8-321F0DC0A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E5668-42F8-452A-B75D-A8486D1B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998E-0F3A-40B9-B2C6-978F6D8822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6281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02A92-896D-407A-BDF3-7444B09B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6D4BC-835D-4063-BF5C-D74A979B5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97D4C-6994-4750-8AF9-E972AB3A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8376-3D86-4FB0-AFF5-80EDD5E939DB}" type="datetimeFigureOut">
              <a:rPr lang="lt-LT" smtClean="0"/>
              <a:t>2021-05-18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10707-6059-433E-9F4F-9389AD3E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E1849-D697-4C01-B67E-86A4F33A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998E-0F3A-40B9-B2C6-978F6D8822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826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998501-02E8-4D78-97D8-868734637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F6E1A-751E-433E-84FD-739D19581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4E991-67C2-4E02-B0BF-087250074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8376-3D86-4FB0-AFF5-80EDD5E939DB}" type="datetimeFigureOut">
              <a:rPr lang="lt-LT" smtClean="0"/>
              <a:t>2021-05-18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53AD2-29C2-47B2-8AC8-47BEC0D6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1B8C6-DC3B-4D0A-BFC8-36DDB879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998E-0F3A-40B9-B2C6-978F6D8822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537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61CB-18D2-42E1-B651-B4C4E024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F835-C847-49E0-A7AD-872869D56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3B218-EA25-4B1B-B9DB-3CCFAD8F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8376-3D86-4FB0-AFF5-80EDD5E939DB}" type="datetimeFigureOut">
              <a:rPr lang="lt-LT" smtClean="0"/>
              <a:t>2021-05-18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65758-BA7C-4423-86FC-8E243E11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D45F-8964-4E40-A5BE-11FBBC97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998E-0F3A-40B9-B2C6-978F6D8822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529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246-EEC3-4830-896F-264D601C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983CA-2C00-4715-8D39-CEA0D99AA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5C3C7-F2BD-4929-A813-28031208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8376-3D86-4FB0-AFF5-80EDD5E939DB}" type="datetimeFigureOut">
              <a:rPr lang="lt-LT" smtClean="0"/>
              <a:t>2021-05-18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660A9-627F-427B-8A2C-0AFC8FF1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0B748-E6EE-4471-B722-9BA14511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998E-0F3A-40B9-B2C6-978F6D8822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612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AB38-554C-4654-9DB5-52ABA9F5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D4431-F849-4E92-9772-A72B693B5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EDDE7-A728-449D-87F3-EFDA8CB6A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53DB3-B53E-4B58-92F0-982488F4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8376-3D86-4FB0-AFF5-80EDD5E939DB}" type="datetimeFigureOut">
              <a:rPr lang="lt-LT" smtClean="0"/>
              <a:t>2021-05-18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B2464-5A23-4889-A21F-4D78963F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041F5-AC31-4A3A-A8F3-12756546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998E-0F3A-40B9-B2C6-978F6D8822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054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A7E8-D62E-419B-A215-D92A198C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F5245-0F72-4DBE-8DBB-DB3D9FF02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2CB2B-BD6A-4D25-9361-B132D2853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56288-334C-4C6F-98DA-22D5DAC82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2AF5D-2512-4C3F-87A7-C8B2B05E4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1B7448-2E48-4E34-892B-1A16E68C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8376-3D86-4FB0-AFF5-80EDD5E939DB}" type="datetimeFigureOut">
              <a:rPr lang="lt-LT" smtClean="0"/>
              <a:t>2021-05-18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D72F6-0261-4E32-8D9C-52F75E2A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CAE373-FC0B-4B74-A368-F812097C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998E-0F3A-40B9-B2C6-978F6D8822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250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CBBB-FD4C-4E6C-9623-1730966D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40B37-1366-4CB7-AF3B-EA838DD4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8376-3D86-4FB0-AFF5-80EDD5E939DB}" type="datetimeFigureOut">
              <a:rPr lang="lt-LT" smtClean="0"/>
              <a:t>2021-05-18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82FD1-8ECB-42FC-AF44-E21755E7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87281-898C-47CF-A035-4586E947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998E-0F3A-40B9-B2C6-978F6D8822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075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6B561-4AB0-49B1-B72D-64C72E04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8376-3D86-4FB0-AFF5-80EDD5E939DB}" type="datetimeFigureOut">
              <a:rPr lang="lt-LT" smtClean="0"/>
              <a:t>2021-05-18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40247-2DF5-46D3-AB4F-405E10C9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B0D27-16BC-4EC6-88FF-E7FD1741B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998E-0F3A-40B9-B2C6-978F6D8822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038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9010-0030-4FB1-A5B4-F89BF45E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68F49-AF39-431B-A31F-830D337D6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741F3-ACEE-4D4C-8B7E-F5DE1B130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6F8DE-A89A-4D1E-B23E-F76A08D4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8376-3D86-4FB0-AFF5-80EDD5E939DB}" type="datetimeFigureOut">
              <a:rPr lang="lt-LT" smtClean="0"/>
              <a:t>2021-05-18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BAC14-7413-4F94-9500-A53CA0ED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71E13-75F5-4E72-B553-34D54ABA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998E-0F3A-40B9-B2C6-978F6D8822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875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E821-D8C0-4DAC-A836-56E295980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F91C5-B008-4D26-80F0-0049D3340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137BD-B6BB-400B-AF01-7B3BCA933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0CDCF-BC18-47BE-A7CC-438FEA78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8376-3D86-4FB0-AFF5-80EDD5E939DB}" type="datetimeFigureOut">
              <a:rPr lang="lt-LT" smtClean="0"/>
              <a:t>2021-05-18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95B05-FB8E-4CD7-9AE9-D65BA408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20952-DF85-4E42-8669-A5FF852C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998E-0F3A-40B9-B2C6-978F6D8822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109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9A841-43F4-48CB-AE28-6B35189A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AFC6C-4F27-4CD8-8425-EBE12E808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2E204-FF2B-4C36-BCA6-471B855B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8376-3D86-4FB0-AFF5-80EDD5E939DB}" type="datetimeFigureOut">
              <a:rPr lang="lt-LT" smtClean="0"/>
              <a:t>2021-05-18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5EA38-C1F4-4BD6-AEA8-894673AAF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EF6C4-F5D8-4586-B0E3-3C9DA8634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998E-0F3A-40B9-B2C6-978F6D8822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866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vxys56f56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69C3A-EA90-457E-BE80-E851366594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7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38B6D-5E85-474E-BEC6-F78FC943D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100" y="524257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100" b="1" dirty="0"/>
              <a:t>International lesson </a:t>
            </a:r>
            <a:br>
              <a:rPr lang="lt-LT" sz="4100" b="1" dirty="0"/>
            </a:br>
            <a:r>
              <a:rPr lang="en-US" sz="4100" b="1" dirty="0"/>
              <a:t>„How good do you know some of the EU countries.“</a:t>
            </a:r>
            <a:endParaRPr lang="lt-LT" sz="41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114B2-573B-479D-A4E0-66ECA2C99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869" y="4399437"/>
            <a:ext cx="3933306" cy="914290"/>
          </a:xfrm>
        </p:spPr>
        <p:txBody>
          <a:bodyPr>
            <a:normAutofit fontScale="25000" lnSpcReduction="20000"/>
          </a:bodyPr>
          <a:lstStyle/>
          <a:p>
            <a:pPr algn="l"/>
            <a:endParaRPr lang="lt-LT" sz="2000" b="1" dirty="0"/>
          </a:p>
          <a:p>
            <a:r>
              <a:rPr lang="en-US" sz="9600" b="1" dirty="0"/>
              <a:t>Live meeting of Slovakian</a:t>
            </a:r>
            <a:endParaRPr lang="lt-LT" sz="9600" b="1" dirty="0"/>
          </a:p>
          <a:p>
            <a:r>
              <a:rPr lang="en-US" sz="9600" b="1" dirty="0"/>
              <a:t>and Lithuanian students</a:t>
            </a:r>
            <a:endParaRPr lang="lt-LT" sz="9600" b="1" dirty="0"/>
          </a:p>
          <a:p>
            <a:r>
              <a:rPr lang="lt-LT" sz="2000" b="1" dirty="0"/>
              <a:t>  </a:t>
            </a:r>
          </a:p>
          <a:p>
            <a:r>
              <a:rPr lang="lt-LT" sz="2000" b="1" dirty="0"/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de to Joy European Union Anthem (Rock Version)">
            <a:hlinkClick r:id="" action="ppaction://media"/>
            <a:extLst>
              <a:ext uri="{FF2B5EF4-FFF2-40B4-BE49-F238E27FC236}">
                <a16:creationId xmlns:a16="http://schemas.microsoft.com/office/drawing/2014/main" id="{4EE9517C-5799-418A-9C4A-42B287E7DE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473" y="6381214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72E10F-6E0D-4B19-AD91-01B1CA742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93" y="5390325"/>
            <a:ext cx="1373933" cy="914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E667A-F38D-4B0D-9DBB-CF1B180FBC07}"/>
              </a:ext>
            </a:extLst>
          </p:cNvPr>
          <p:cNvSpPr txBox="1"/>
          <p:nvPr/>
        </p:nvSpPr>
        <p:spPr>
          <a:xfrm>
            <a:off x="1590042" y="6371459"/>
            <a:ext cx="126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19 05 2021</a:t>
            </a:r>
          </a:p>
        </p:txBody>
      </p:sp>
    </p:spTree>
    <p:extLst>
      <p:ext uri="{BB962C8B-B14F-4D97-AF65-F5344CB8AC3E}">
        <p14:creationId xmlns:p14="http://schemas.microsoft.com/office/powerpoint/2010/main" val="3719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3FD7F777-0E2C-4B85-AC7F-EF4487EAE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4" b="11160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6" name="Heart 15">
            <a:extLst>
              <a:ext uri="{FF2B5EF4-FFF2-40B4-BE49-F238E27FC236}">
                <a16:creationId xmlns:a16="http://schemas.microsoft.com/office/drawing/2014/main" id="{1C360358-1340-4BE2-8B3B-84F5BC11FA08}"/>
              </a:ext>
            </a:extLst>
          </p:cNvPr>
          <p:cNvSpPr/>
          <p:nvPr/>
        </p:nvSpPr>
        <p:spPr>
          <a:xfrm>
            <a:off x="6349929" y="3778259"/>
            <a:ext cx="267181" cy="24313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80ECAB-0B96-47DA-8AEC-C0EA5F497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26956"/>
            <a:ext cx="286537" cy="2621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3BE591-30AD-4DE1-8FC0-017F969AE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473" y="4264805"/>
            <a:ext cx="286537" cy="2621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20A3F4-F5D6-442E-BAEF-E43F2EB33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707" y="3516108"/>
            <a:ext cx="286537" cy="2621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2EC934-5039-4344-B482-67F1F04B3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519" y="3260407"/>
            <a:ext cx="334026" cy="2621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59FB2B-E16D-4A2A-B9DF-9B512A791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015" y="2531008"/>
            <a:ext cx="286537" cy="2621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A667B0-37AF-4EB9-8D3A-6F36CE202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621" y="1901743"/>
            <a:ext cx="286537" cy="2621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82CD620-D799-4D82-9669-8C3A285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263" y="1368052"/>
            <a:ext cx="286537" cy="2621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DA2828-46C4-4C57-84A0-5A4F5AC2B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025" y="928350"/>
            <a:ext cx="286537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250F3436-1E85-40BB-BD13-2BA52AE9E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" y="1302766"/>
            <a:ext cx="5219998" cy="5219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53412-6720-4EAC-8E0F-1B56A563C850}"/>
              </a:ext>
            </a:extLst>
          </p:cNvPr>
          <p:cNvSpPr txBox="1"/>
          <p:nvPr/>
        </p:nvSpPr>
        <p:spPr>
          <a:xfrm>
            <a:off x="609621" y="979600"/>
            <a:ext cx="3679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hlinkClick r:id="rId3"/>
              </a:rPr>
              <a:t>https://www.menti.com/vxys56f568</a:t>
            </a:r>
            <a:endParaRPr lang="en-GB" dirty="0"/>
          </a:p>
          <a:p>
            <a:endParaRPr lang="lt-L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65F96-D92C-4DEC-8BCB-25FAAA05B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486" y="404602"/>
            <a:ext cx="7129514" cy="60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7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36</Words>
  <Application>Microsoft Office PowerPoint</Application>
  <PresentationFormat>Widescreen</PresentationFormat>
  <Paragraphs>8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International lesson  „How good do you know some of the EU countries.“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lesson  „How good do you know some of the EU countries.“</dc:title>
  <dc:creator>Jurgita Raketienė</dc:creator>
  <cp:lastModifiedBy>Jurgita Raketienė</cp:lastModifiedBy>
  <cp:revision>2</cp:revision>
  <dcterms:created xsi:type="dcterms:W3CDTF">2021-05-17T16:23:48Z</dcterms:created>
  <dcterms:modified xsi:type="dcterms:W3CDTF">2021-05-18T18:18:08Z</dcterms:modified>
</cp:coreProperties>
</file>