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6" r:id="rId4"/>
    <p:sldId id="258" r:id="rId5"/>
    <p:sldId id="261" r:id="rId6"/>
    <p:sldId id="262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CF04E44A-12F1-4289-8002-C02F172E01A6}" type="datetimeFigureOut">
              <a:rPr lang="sk-SK" smtClean="0"/>
              <a:t>2.6.2022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6B5A1119-D506-4F54-8C7D-BC93315712BB}" type="slidenum">
              <a:rPr lang="sk-SK" smtClean="0"/>
              <a:t>‹#›</a:t>
            </a:fld>
            <a:endParaRPr lang="sk-SK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69456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E44A-12F1-4289-8002-C02F172E01A6}" type="datetimeFigureOut">
              <a:rPr lang="sk-SK" smtClean="0"/>
              <a:t>2.6.2022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A1119-D506-4F54-8C7D-BC93315712B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40199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E44A-12F1-4289-8002-C02F172E01A6}" type="datetimeFigureOut">
              <a:rPr lang="sk-SK" smtClean="0"/>
              <a:t>2.6.2022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A1119-D506-4F54-8C7D-BC93315712B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95492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E44A-12F1-4289-8002-C02F172E01A6}" type="datetimeFigureOut">
              <a:rPr lang="sk-SK" smtClean="0"/>
              <a:t>2.6.2022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A1119-D506-4F54-8C7D-BC93315712B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01395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E44A-12F1-4289-8002-C02F172E01A6}" type="datetimeFigureOut">
              <a:rPr lang="sk-SK" smtClean="0"/>
              <a:t>2.6.2022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A1119-D506-4F54-8C7D-BC93315712BB}" type="slidenum">
              <a:rPr lang="sk-SK" smtClean="0"/>
              <a:t>‹#›</a:t>
            </a:fld>
            <a:endParaRPr lang="sk-SK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6982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E44A-12F1-4289-8002-C02F172E01A6}" type="datetimeFigureOut">
              <a:rPr lang="sk-SK" smtClean="0"/>
              <a:t>2.6.2022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A1119-D506-4F54-8C7D-BC93315712B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92412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E44A-12F1-4289-8002-C02F172E01A6}" type="datetimeFigureOut">
              <a:rPr lang="sk-SK" smtClean="0"/>
              <a:t>2.6.2022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A1119-D506-4F54-8C7D-BC93315712B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5364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E44A-12F1-4289-8002-C02F172E01A6}" type="datetimeFigureOut">
              <a:rPr lang="sk-SK" smtClean="0"/>
              <a:t>2.6.2022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A1119-D506-4F54-8C7D-BC93315712B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5776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E44A-12F1-4289-8002-C02F172E01A6}" type="datetimeFigureOut">
              <a:rPr lang="sk-SK" smtClean="0"/>
              <a:t>2.6.2022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A1119-D506-4F54-8C7D-BC93315712B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9409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E44A-12F1-4289-8002-C02F172E01A6}" type="datetimeFigureOut">
              <a:rPr lang="sk-SK" smtClean="0"/>
              <a:t>2.6.2022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A1119-D506-4F54-8C7D-BC93315712B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6667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E44A-12F1-4289-8002-C02F172E01A6}" type="datetimeFigureOut">
              <a:rPr lang="sk-SK" smtClean="0"/>
              <a:t>2.6.2022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A1119-D506-4F54-8C7D-BC93315712B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98612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04E44A-12F1-4289-8002-C02F172E01A6}" type="datetimeFigureOut">
              <a:rPr lang="sk-SK" smtClean="0"/>
              <a:t>2.6.2022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6B5A1119-D506-4F54-8C7D-BC93315712B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25012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Velvet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Revolution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1989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endParaRPr lang="sk-SK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sk-SK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sk-SK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Nina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Baranovičová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Ernest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Fázik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GIK HC, Slovakia</a:t>
            </a:r>
          </a:p>
        </p:txBody>
      </p:sp>
    </p:spTree>
    <p:extLst>
      <p:ext uri="{BB962C8B-B14F-4D97-AF65-F5344CB8AC3E}">
        <p14:creationId xmlns:p14="http://schemas.microsoft.com/office/powerpoint/2010/main" val="1890402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Background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266944" y="1438656"/>
            <a:ext cx="5316388" cy="3803904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1989,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Czechoslovakia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20-year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era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normalization</a:t>
            </a:r>
            <a:endParaRPr lang="sk-SK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started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Soviet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troops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invaded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Czechoslovakia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keep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endParaRPr lang="sk-SK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CSSR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doing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economically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human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freedoms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limited</a:t>
            </a:r>
            <a:endParaRPr lang="sk-SK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Communist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party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leading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country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already</a:t>
            </a:r>
            <a:endParaRPr lang="sk-SK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561" y="776847"/>
            <a:ext cx="7161932" cy="530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61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Czechoslovakia</a:t>
            </a:r>
            <a:r>
              <a:rPr lang="sk-SK" dirty="0"/>
              <a:t> </a:t>
            </a:r>
            <a:r>
              <a:rPr lang="sk-SK" dirty="0" err="1"/>
              <a:t>before</a:t>
            </a:r>
            <a:r>
              <a:rPr lang="sk-SK" dirty="0"/>
              <a:t> November 1989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41247" y="2099734"/>
            <a:ext cx="3312741" cy="4318483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Travelling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countries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banned</a:t>
            </a:r>
            <a:endParaRPr lang="sk-S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supporting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censored</a:t>
            </a:r>
            <a:endParaRPr lang="sk-S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eople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couldn’t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openly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religious</a:t>
            </a:r>
            <a:endParaRPr lang="sk-S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Schoolbooks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biased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censored</a:t>
            </a:r>
            <a:endParaRPr lang="sk-S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order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get a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better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life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had to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join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Communist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owned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everything</a:t>
            </a:r>
            <a:endParaRPr lang="sk-S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hard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get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267" y="0"/>
            <a:ext cx="6806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91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November 17th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279136" y="1792224"/>
            <a:ext cx="4596384" cy="2694432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International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Student´s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Day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protest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organized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commemorate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Communist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Party in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Prague</a:t>
            </a:r>
            <a:endParaRPr lang="sk-S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15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thousand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others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joined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protest to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voice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opposition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  <a:endParaRPr lang="sk-S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effectively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week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series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protest in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major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cities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Czechoslovakia</a:t>
            </a:r>
            <a:endParaRPr lang="sk-S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779" y="1105323"/>
            <a:ext cx="6781645" cy="467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04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Velvet</a:t>
            </a:r>
            <a:r>
              <a:rPr lang="sk-SK" dirty="0"/>
              <a:t> </a:t>
            </a:r>
            <a:r>
              <a:rPr lang="sk-SK" dirty="0" err="1"/>
              <a:t>Revolution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583936" y="2474976"/>
            <a:ext cx="4999396" cy="2218944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protests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facing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-stop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opposition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riot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secret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police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Among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others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hoses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stop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protesters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continuing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non-violent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protests</a:t>
            </a:r>
            <a:endParaRPr lang="sk-S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27th of November, a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general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strike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supported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most of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country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forced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effectively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end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censorship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rule of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Communist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Party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746" y="1044915"/>
            <a:ext cx="7152254" cy="476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98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Wind</a:t>
            </a:r>
            <a:r>
              <a:rPr lang="sk-SK" dirty="0"/>
              <a:t> of Change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913120" y="2791968"/>
            <a:ext cx="4670212" cy="1316736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Thanks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revolution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presidential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election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held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November 29th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Václav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Havel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human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rights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activist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became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president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post-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communist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Czechoslovakia</a:t>
            </a:r>
            <a:endParaRPr lang="sk-S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elections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privatised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Soviet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troops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country and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borders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opened</a:t>
            </a:r>
            <a:endParaRPr lang="sk-S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663" y="1071155"/>
            <a:ext cx="7163063" cy="472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47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-1"/>
            <a:ext cx="5503176" cy="367595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377" y="-1"/>
            <a:ext cx="6231623" cy="404727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4"/>
          <a:srcRect t="7091" b="7630"/>
          <a:stretch/>
        </p:blipFill>
        <p:spPr>
          <a:xfrm>
            <a:off x="457199" y="3469340"/>
            <a:ext cx="5505396" cy="3410607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5"/>
          <a:srcRect r="4073"/>
          <a:stretch/>
        </p:blipFill>
        <p:spPr>
          <a:xfrm>
            <a:off x="5960376" y="3469340"/>
            <a:ext cx="5774425" cy="338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81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452844" y="1323709"/>
            <a:ext cx="36811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Symbols</a:t>
            </a:r>
            <a:r>
              <a:rPr lang="sk-SK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sk-SK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sk-SK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Revolution</a:t>
            </a:r>
            <a:endParaRPr lang="sk-SK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947" y="775063"/>
            <a:ext cx="3499471" cy="2655914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582" y="775063"/>
            <a:ext cx="4589418" cy="2655914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011" y="3419931"/>
            <a:ext cx="4153989" cy="2637047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947" y="3430977"/>
            <a:ext cx="3943249" cy="2637047"/>
          </a:xfrm>
          <a:prstGeom prst="rect">
            <a:avLst/>
          </a:prstGeom>
        </p:spPr>
      </p:pic>
      <p:sp>
        <p:nvSpPr>
          <p:cNvPr id="16" name="BlokTextu 15"/>
          <p:cNvSpPr txBox="1"/>
          <p:nvPr/>
        </p:nvSpPr>
        <p:spPr>
          <a:xfrm>
            <a:off x="579118" y="2103020"/>
            <a:ext cx="34285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Budajka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Budaj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hat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endParaRPr lang="sk-S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Občianske Fórum (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Civic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Forum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endParaRPr lang="sk-S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Štrnganie kľúčmi (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Keys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Jingling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endParaRPr lang="sk-S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Verejnosť proti násiliu (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Public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Against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Violence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764729525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Pohľad</Template>
  <TotalTime>164</TotalTime>
  <Words>312</Words>
  <Application>Microsoft Office PowerPoint</Application>
  <PresentationFormat>Širokouhlá</PresentationFormat>
  <Paragraphs>38</Paragraphs>
  <Slides>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4" baseType="lpstr">
      <vt:lpstr>Arial</vt:lpstr>
      <vt:lpstr>Century Schoolbook</vt:lpstr>
      <vt:lpstr>Times New Roman</vt:lpstr>
      <vt:lpstr>Wingdings</vt:lpstr>
      <vt:lpstr>Wingdings 2</vt:lpstr>
      <vt:lpstr>View</vt:lpstr>
      <vt:lpstr>Velvet Revolution 1989</vt:lpstr>
      <vt:lpstr>Background</vt:lpstr>
      <vt:lpstr>Czechoslovakia before November 1989</vt:lpstr>
      <vt:lpstr>November 17th</vt:lpstr>
      <vt:lpstr>The Velvet Revolution</vt:lpstr>
      <vt:lpstr>The Wind of Change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Velvet Revolution</dc:title>
  <dc:creator>student</dc:creator>
  <cp:lastModifiedBy>Ivana Fazikova</cp:lastModifiedBy>
  <cp:revision>18</cp:revision>
  <dcterms:created xsi:type="dcterms:W3CDTF">2022-06-02T07:09:27Z</dcterms:created>
  <dcterms:modified xsi:type="dcterms:W3CDTF">2022-06-02T17:07:45Z</dcterms:modified>
</cp:coreProperties>
</file>