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F01F8-E628-4A9A-8D63-4C4788AC8A88}" v="99" dt="2022-03-12T18:00:14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Fazikova" userId="S::ivana.fazikova@gymhc.edupage.org::917b2275-8e70-499d-b5d1-e23f65f19eef" providerId="AD" clId="Web-{CFCF01F8-E628-4A9A-8D63-4C4788AC8A88}"/>
    <pc:docChg chg="modSld">
      <pc:chgData name="Ivana Fazikova" userId="S::ivana.fazikova@gymhc.edupage.org::917b2275-8e70-499d-b5d1-e23f65f19eef" providerId="AD" clId="Web-{CFCF01F8-E628-4A9A-8D63-4C4788AC8A88}" dt="2022-03-12T18:00:14.488" v="90" actId="1076"/>
      <pc:docMkLst>
        <pc:docMk/>
      </pc:docMkLst>
      <pc:sldChg chg="modSp">
        <pc:chgData name="Ivana Fazikova" userId="S::ivana.fazikova@gymhc.edupage.org::917b2275-8e70-499d-b5d1-e23f65f19eef" providerId="AD" clId="Web-{CFCF01F8-E628-4A9A-8D63-4C4788AC8A88}" dt="2022-03-12T17:50:15.316" v="7" actId="20577"/>
        <pc:sldMkLst>
          <pc:docMk/>
          <pc:sldMk cId="4105510610" sldId="257"/>
        </pc:sldMkLst>
        <pc:spChg chg="mod">
          <ac:chgData name="Ivana Fazikova" userId="S::ivana.fazikova@gymhc.edupage.org::917b2275-8e70-499d-b5d1-e23f65f19eef" providerId="AD" clId="Web-{CFCF01F8-E628-4A9A-8D63-4C4788AC8A88}" dt="2022-03-12T17:49:57.488" v="2" actId="20577"/>
          <ac:spMkLst>
            <pc:docMk/>
            <pc:sldMk cId="4105510610" sldId="257"/>
            <ac:spMk id="4" creationId="{25B2DB5B-8CCA-47D9-B350-7C9F69F0CD26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0:15.316" v="7" actId="20577"/>
          <ac:spMkLst>
            <pc:docMk/>
            <pc:sldMk cId="4105510610" sldId="257"/>
            <ac:spMk id="5" creationId="{5A383A89-7D98-4A6F-9494-8F805F491A03}"/>
          </ac:spMkLst>
        </pc:spChg>
        <pc:picChg chg="mod">
          <ac:chgData name="Ivana Fazikova" userId="S::ivana.fazikova@gymhc.edupage.org::917b2275-8e70-499d-b5d1-e23f65f19eef" providerId="AD" clId="Web-{CFCF01F8-E628-4A9A-8D63-4C4788AC8A88}" dt="2022-03-12T17:50:03.379" v="3" actId="1076"/>
          <ac:picMkLst>
            <pc:docMk/>
            <pc:sldMk cId="4105510610" sldId="257"/>
            <ac:picMk id="2050" creationId="{168C74F4-AB90-4B77-A9F5-3772EEA2DB44}"/>
          </ac:picMkLst>
        </pc:picChg>
      </pc:sldChg>
      <pc:sldChg chg="modSp">
        <pc:chgData name="Ivana Fazikova" userId="S::ivana.fazikova@gymhc.edupage.org::917b2275-8e70-499d-b5d1-e23f65f19eef" providerId="AD" clId="Web-{CFCF01F8-E628-4A9A-8D63-4C4788AC8A88}" dt="2022-03-12T17:52:14.585" v="20" actId="14100"/>
        <pc:sldMkLst>
          <pc:docMk/>
          <pc:sldMk cId="1440837553" sldId="259"/>
        </pc:sldMkLst>
        <pc:spChg chg="mod">
          <ac:chgData name="Ivana Fazikova" userId="S::ivana.fazikova@gymhc.edupage.org::917b2275-8e70-499d-b5d1-e23f65f19eef" providerId="AD" clId="Web-{CFCF01F8-E628-4A9A-8D63-4C4788AC8A88}" dt="2022-03-12T17:51:43.756" v="14" actId="20577"/>
          <ac:spMkLst>
            <pc:docMk/>
            <pc:sldMk cId="1440837553" sldId="259"/>
            <ac:spMk id="3" creationId="{CB200932-6D1F-49F9-AC7F-C5CFE04A19FB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2:14.585" v="20" actId="14100"/>
          <ac:spMkLst>
            <pc:docMk/>
            <pc:sldMk cId="1440837553" sldId="259"/>
            <ac:spMk id="6" creationId="{F139D355-685C-42A2-97D9-0B4AB9934EC3}"/>
          </ac:spMkLst>
        </pc:spChg>
      </pc:sldChg>
      <pc:sldChg chg="modSp">
        <pc:chgData name="Ivana Fazikova" userId="S::ivana.fazikova@gymhc.edupage.org::917b2275-8e70-499d-b5d1-e23f65f19eef" providerId="AD" clId="Web-{CFCF01F8-E628-4A9A-8D63-4C4788AC8A88}" dt="2022-03-12T17:58:32.298" v="69" actId="1076"/>
        <pc:sldMkLst>
          <pc:docMk/>
          <pc:sldMk cId="3210728038" sldId="260"/>
        </pc:sldMkLst>
        <pc:spChg chg="mod">
          <ac:chgData name="Ivana Fazikova" userId="S::ivana.fazikova@gymhc.edupage.org::917b2275-8e70-499d-b5d1-e23f65f19eef" providerId="AD" clId="Web-{CFCF01F8-E628-4A9A-8D63-4C4788AC8A88}" dt="2022-03-12T17:57:51.172" v="59" actId="14100"/>
          <ac:spMkLst>
            <pc:docMk/>
            <pc:sldMk cId="3210728038" sldId="260"/>
            <ac:spMk id="2" creationId="{DC382CC3-1290-4797-9E35-8B0114A24085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8:32.298" v="69" actId="1076"/>
          <ac:spMkLst>
            <pc:docMk/>
            <pc:sldMk cId="3210728038" sldId="260"/>
            <ac:spMk id="3" creationId="{1C4F9795-4542-406F-A490-EFE315424A70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8:20.375" v="66" actId="14100"/>
          <ac:spMkLst>
            <pc:docMk/>
            <pc:sldMk cId="3210728038" sldId="260"/>
            <ac:spMk id="5" creationId="{68C91716-FAC9-4FE5-8226-DB43EF70B6C4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7:42.421" v="57" actId="1076"/>
          <ac:spMkLst>
            <pc:docMk/>
            <pc:sldMk cId="3210728038" sldId="260"/>
            <ac:spMk id="7" creationId="{A034AC35-9FCF-41DB-9861-60288C1D9C0A}"/>
          </ac:spMkLst>
        </pc:spChg>
        <pc:picChg chg="mod">
          <ac:chgData name="Ivana Fazikova" userId="S::ivana.fazikova@gymhc.edupage.org::917b2275-8e70-499d-b5d1-e23f65f19eef" providerId="AD" clId="Web-{CFCF01F8-E628-4A9A-8D63-4C4788AC8A88}" dt="2022-03-12T17:58:27.876" v="68" actId="1076"/>
          <ac:picMkLst>
            <pc:docMk/>
            <pc:sldMk cId="3210728038" sldId="260"/>
            <ac:picMk id="1028" creationId="{13D4179A-AE4D-4DA1-9CDC-4DBE3DDDF457}"/>
          </ac:picMkLst>
        </pc:picChg>
        <pc:picChg chg="mod">
          <ac:chgData name="Ivana Fazikova" userId="S::ivana.fazikova@gymhc.edupage.org::917b2275-8e70-499d-b5d1-e23f65f19eef" providerId="AD" clId="Web-{CFCF01F8-E628-4A9A-8D63-4C4788AC8A88}" dt="2022-03-12T17:58:23.219" v="67" actId="1076"/>
          <ac:picMkLst>
            <pc:docMk/>
            <pc:sldMk cId="3210728038" sldId="260"/>
            <ac:picMk id="1032" creationId="{A2A7846B-BDFB-4AB7-BC24-6D274E94761B}"/>
          </ac:picMkLst>
        </pc:picChg>
        <pc:picChg chg="mod">
          <ac:chgData name="Ivana Fazikova" userId="S::ivana.fazikova@gymhc.edupage.org::917b2275-8e70-499d-b5d1-e23f65f19eef" providerId="AD" clId="Web-{CFCF01F8-E628-4A9A-8D63-4C4788AC8A88}" dt="2022-03-12T17:57:45.218" v="58" actId="1076"/>
          <ac:picMkLst>
            <pc:docMk/>
            <pc:sldMk cId="3210728038" sldId="260"/>
            <ac:picMk id="1036" creationId="{086A3A83-A49C-4CE2-9B5D-9A274DC41956}"/>
          </ac:picMkLst>
        </pc:picChg>
      </pc:sldChg>
      <pc:sldChg chg="modSp">
        <pc:chgData name="Ivana Fazikova" userId="S::ivana.fazikova@gymhc.edupage.org::917b2275-8e70-499d-b5d1-e23f65f19eef" providerId="AD" clId="Web-{CFCF01F8-E628-4A9A-8D63-4C4788AC8A88}" dt="2022-03-12T17:59:45.237" v="84" actId="1076"/>
        <pc:sldMkLst>
          <pc:docMk/>
          <pc:sldMk cId="2597323077" sldId="261"/>
        </pc:sldMkLst>
        <pc:spChg chg="mod">
          <ac:chgData name="Ivana Fazikova" userId="S::ivana.fazikova@gymhc.edupage.org::917b2275-8e70-499d-b5d1-e23f65f19eef" providerId="AD" clId="Web-{CFCF01F8-E628-4A9A-8D63-4C4788AC8A88}" dt="2022-03-12T17:59:19.549" v="78" actId="14100"/>
          <ac:spMkLst>
            <pc:docMk/>
            <pc:sldMk cId="2597323077" sldId="261"/>
            <ac:spMk id="2" creationId="{DC8AB5FF-C5D2-4881-B537-71A3C10D8815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8:56.111" v="72" actId="14100"/>
          <ac:spMkLst>
            <pc:docMk/>
            <pc:sldMk cId="2597323077" sldId="261"/>
            <ac:spMk id="3" creationId="{1FCD9DAE-4AB3-44A3-9195-3252034992D9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9:39.268" v="83" actId="14100"/>
          <ac:spMkLst>
            <pc:docMk/>
            <pc:sldMk cId="2597323077" sldId="261"/>
            <ac:spMk id="4" creationId="{0D3929C9-A909-427E-8C99-9940F4EFF656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9:25.377" v="80" actId="14100"/>
          <ac:spMkLst>
            <pc:docMk/>
            <pc:sldMk cId="2597323077" sldId="261"/>
            <ac:spMk id="5" creationId="{F40C73A3-DE41-4640-BFEE-E0B2B2E982CD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9:39.268" v="83" actId="14100"/>
          <ac:spMkLst>
            <pc:docMk/>
            <pc:sldMk cId="2597323077" sldId="261"/>
            <ac:spMk id="6" creationId="{49350CBB-9A2E-4A55-A751-6B34402EF81B}"/>
          </ac:spMkLst>
        </pc:spChg>
        <pc:picChg chg="mod">
          <ac:chgData name="Ivana Fazikova" userId="S::ivana.fazikova@gymhc.edupage.org::917b2275-8e70-499d-b5d1-e23f65f19eef" providerId="AD" clId="Web-{CFCF01F8-E628-4A9A-8D63-4C4788AC8A88}" dt="2022-03-12T17:58:51.111" v="71" actId="1076"/>
          <ac:picMkLst>
            <pc:docMk/>
            <pc:sldMk cId="2597323077" sldId="261"/>
            <ac:picMk id="3074" creationId="{B102C652-5AAD-41CA-B158-A40E3E0C0B43}"/>
          </ac:picMkLst>
        </pc:picChg>
        <pc:picChg chg="mod">
          <ac:chgData name="Ivana Fazikova" userId="S::ivana.fazikova@gymhc.edupage.org::917b2275-8e70-499d-b5d1-e23f65f19eef" providerId="AD" clId="Web-{CFCF01F8-E628-4A9A-8D63-4C4788AC8A88}" dt="2022-03-12T17:59:26.752" v="81" actId="1076"/>
          <ac:picMkLst>
            <pc:docMk/>
            <pc:sldMk cId="2597323077" sldId="261"/>
            <ac:picMk id="3080" creationId="{A6FD64DC-4111-40CF-BC33-400CF7F907E5}"/>
          </ac:picMkLst>
        </pc:picChg>
        <pc:picChg chg="mod">
          <ac:chgData name="Ivana Fazikova" userId="S::ivana.fazikova@gymhc.edupage.org::917b2275-8e70-499d-b5d1-e23f65f19eef" providerId="AD" clId="Web-{CFCF01F8-E628-4A9A-8D63-4C4788AC8A88}" dt="2022-03-12T17:59:45.237" v="84" actId="1076"/>
          <ac:picMkLst>
            <pc:docMk/>
            <pc:sldMk cId="2597323077" sldId="261"/>
            <ac:picMk id="3082" creationId="{1B41D6A2-F8C4-4BFA-B70A-31DBF93693A0}"/>
          </ac:picMkLst>
        </pc:picChg>
      </pc:sldChg>
      <pc:sldChg chg="modSp">
        <pc:chgData name="Ivana Fazikova" userId="S::ivana.fazikova@gymhc.edupage.org::917b2275-8e70-499d-b5d1-e23f65f19eef" providerId="AD" clId="Web-{CFCF01F8-E628-4A9A-8D63-4C4788AC8A88}" dt="2022-03-12T17:54:07.525" v="40" actId="20577"/>
        <pc:sldMkLst>
          <pc:docMk/>
          <pc:sldMk cId="2035797832" sldId="262"/>
        </pc:sldMkLst>
        <pc:spChg chg="mod">
          <ac:chgData name="Ivana Fazikova" userId="S::ivana.fazikova@gymhc.edupage.org::917b2275-8e70-499d-b5d1-e23f65f19eef" providerId="AD" clId="Web-{CFCF01F8-E628-4A9A-8D63-4C4788AC8A88}" dt="2022-03-12T17:54:07.525" v="40" actId="20577"/>
          <ac:spMkLst>
            <pc:docMk/>
            <pc:sldMk cId="2035797832" sldId="262"/>
            <ac:spMk id="3" creationId="{9B260D01-F0AF-4003-A85D-D643457E5825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3:12.336" v="25" actId="20577"/>
          <ac:spMkLst>
            <pc:docMk/>
            <pc:sldMk cId="2035797832" sldId="262"/>
            <ac:spMk id="4" creationId="{D721CFDB-90C3-4AC6-AFD5-5DBFE7B7C5A1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3:41.150" v="33" actId="14100"/>
          <ac:spMkLst>
            <pc:docMk/>
            <pc:sldMk cId="2035797832" sldId="262"/>
            <ac:spMk id="5" creationId="{217F8250-B1C3-4EBB-871B-2D8D8BF500B0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3:48.572" v="35" actId="14100"/>
          <ac:spMkLst>
            <pc:docMk/>
            <pc:sldMk cId="2035797832" sldId="262"/>
            <ac:spMk id="6" creationId="{6B5CD2F9-0066-44F3-B5A8-37EDF910B0FC}"/>
          </ac:spMkLst>
        </pc:spChg>
        <pc:picChg chg="mod">
          <ac:chgData name="Ivana Fazikova" userId="S::ivana.fazikova@gymhc.edupage.org::917b2275-8e70-499d-b5d1-e23f65f19eef" providerId="AD" clId="Web-{CFCF01F8-E628-4A9A-8D63-4C4788AC8A88}" dt="2022-03-12T17:53:58.275" v="38" actId="1076"/>
          <ac:picMkLst>
            <pc:docMk/>
            <pc:sldMk cId="2035797832" sldId="262"/>
            <ac:picMk id="4100" creationId="{A85FB4A0-0D68-4E17-9C9B-81DB069131DB}"/>
          </ac:picMkLst>
        </pc:picChg>
        <pc:picChg chg="mod">
          <ac:chgData name="Ivana Fazikova" userId="S::ivana.fazikova@gymhc.edupage.org::917b2275-8e70-499d-b5d1-e23f65f19eef" providerId="AD" clId="Web-{CFCF01F8-E628-4A9A-8D63-4C4788AC8A88}" dt="2022-03-12T17:53:54.962" v="37" actId="14100"/>
          <ac:picMkLst>
            <pc:docMk/>
            <pc:sldMk cId="2035797832" sldId="262"/>
            <ac:picMk id="4102" creationId="{70D27A10-FE3E-4C45-B47C-A4E07EF9FB5F}"/>
          </ac:picMkLst>
        </pc:picChg>
        <pc:picChg chg="mod">
          <ac:chgData name="Ivana Fazikova" userId="S::ivana.fazikova@gymhc.edupage.org::917b2275-8e70-499d-b5d1-e23f65f19eef" providerId="AD" clId="Web-{CFCF01F8-E628-4A9A-8D63-4C4788AC8A88}" dt="2022-03-12T17:53:51.619" v="36" actId="1076"/>
          <ac:picMkLst>
            <pc:docMk/>
            <pc:sldMk cId="2035797832" sldId="262"/>
            <ac:picMk id="4104" creationId="{38A73A1A-B44C-4A11-8C6D-3E9D7716B220}"/>
          </ac:picMkLst>
        </pc:picChg>
      </pc:sldChg>
      <pc:sldChg chg="modSp">
        <pc:chgData name="Ivana Fazikova" userId="S::ivana.fazikova@gymhc.edupage.org::917b2275-8e70-499d-b5d1-e23f65f19eef" providerId="AD" clId="Web-{CFCF01F8-E628-4A9A-8D63-4C4788AC8A88}" dt="2022-03-12T18:00:14.488" v="90" actId="1076"/>
        <pc:sldMkLst>
          <pc:docMk/>
          <pc:sldMk cId="753198766" sldId="263"/>
        </pc:sldMkLst>
        <pc:spChg chg="mod">
          <ac:chgData name="Ivana Fazikova" userId="S::ivana.fazikova@gymhc.edupage.org::917b2275-8e70-499d-b5d1-e23f65f19eef" providerId="AD" clId="Web-{CFCF01F8-E628-4A9A-8D63-4C4788AC8A88}" dt="2022-03-12T17:57:21.296" v="55" actId="14100"/>
          <ac:spMkLst>
            <pc:docMk/>
            <pc:sldMk cId="753198766" sldId="263"/>
            <ac:spMk id="3" creationId="{A4291DBE-B035-4BAF-B081-2ED452C7E657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4:26.713" v="43" actId="14100"/>
          <ac:spMkLst>
            <pc:docMk/>
            <pc:sldMk cId="753198766" sldId="263"/>
            <ac:spMk id="4" creationId="{243E5E26-2392-4A25-B8C6-A716589B3FF5}"/>
          </ac:spMkLst>
        </pc:spChg>
        <pc:spChg chg="mod">
          <ac:chgData name="Ivana Fazikova" userId="S::ivana.fazikova@gymhc.edupage.org::917b2275-8e70-499d-b5d1-e23f65f19eef" providerId="AD" clId="Web-{CFCF01F8-E628-4A9A-8D63-4C4788AC8A88}" dt="2022-03-12T17:54:37.417" v="46" actId="14100"/>
          <ac:spMkLst>
            <pc:docMk/>
            <pc:sldMk cId="753198766" sldId="263"/>
            <ac:spMk id="5" creationId="{AC0A43AD-21FF-4950-A6EF-34725EFC5F5E}"/>
          </ac:spMkLst>
        </pc:spChg>
        <pc:picChg chg="mod">
          <ac:chgData name="Ivana Fazikova" userId="S::ivana.fazikova@gymhc.edupage.org::917b2275-8e70-499d-b5d1-e23f65f19eef" providerId="AD" clId="Web-{CFCF01F8-E628-4A9A-8D63-4C4788AC8A88}" dt="2022-03-12T17:57:14.749" v="53" actId="1076"/>
          <ac:picMkLst>
            <pc:docMk/>
            <pc:sldMk cId="753198766" sldId="263"/>
            <ac:picMk id="5122" creationId="{E2D18A01-3F41-4872-B84B-8C8893B8BEAE}"/>
          </ac:picMkLst>
        </pc:picChg>
        <pc:picChg chg="mod">
          <ac:chgData name="Ivana Fazikova" userId="S::ivana.fazikova@gymhc.edupage.org::917b2275-8e70-499d-b5d1-e23f65f19eef" providerId="AD" clId="Web-{CFCF01F8-E628-4A9A-8D63-4C4788AC8A88}" dt="2022-03-12T18:00:14.488" v="90" actId="1076"/>
          <ac:picMkLst>
            <pc:docMk/>
            <pc:sldMk cId="753198766" sldId="263"/>
            <ac:picMk id="5124" creationId="{B5572720-F777-4BCF-95F7-8901DF31AF77}"/>
          </ac:picMkLst>
        </pc:picChg>
        <pc:picChg chg="mod">
          <ac:chgData name="Ivana Fazikova" userId="S::ivana.fazikova@gymhc.edupage.org::917b2275-8e70-499d-b5d1-e23f65f19eef" providerId="AD" clId="Web-{CFCF01F8-E628-4A9A-8D63-4C4788AC8A88}" dt="2022-03-12T18:00:12.691" v="89" actId="1076"/>
          <ac:picMkLst>
            <pc:docMk/>
            <pc:sldMk cId="753198766" sldId="263"/>
            <ac:picMk id="5126" creationId="{04374F2A-E33A-4EAF-A06F-179F677BA64B}"/>
          </ac:picMkLst>
        </pc:picChg>
      </pc:sldChg>
      <pc:sldChg chg="modSp">
        <pc:chgData name="Ivana Fazikova" userId="S::ivana.fazikova@gymhc.edupage.org::917b2275-8e70-499d-b5d1-e23f65f19eef" providerId="AD" clId="Web-{CFCF01F8-E628-4A9A-8D63-4C4788AC8A88}" dt="2022-03-12T18:00:03.597" v="87" actId="1076"/>
        <pc:sldMkLst>
          <pc:docMk/>
          <pc:sldMk cId="242359438" sldId="264"/>
        </pc:sldMkLst>
        <pc:picChg chg="mod">
          <ac:chgData name="Ivana Fazikova" userId="S::ivana.fazikova@gymhc.edupage.org::917b2275-8e70-499d-b5d1-e23f65f19eef" providerId="AD" clId="Web-{CFCF01F8-E628-4A9A-8D63-4C4788AC8A88}" dt="2022-03-12T18:00:03.597" v="87" actId="1076"/>
          <ac:picMkLst>
            <pc:docMk/>
            <pc:sldMk cId="242359438" sldId="264"/>
            <ac:picMk id="6148" creationId="{ADDB926B-16A9-46A5-8284-8D8DC640B4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033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053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72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88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05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654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162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856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434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62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802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176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7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187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91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43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B604-E015-464E-B7AC-6D5F1897B11D}" type="datetimeFigureOut">
              <a:rPr lang="sk-SK" smtClean="0"/>
              <a:t>24.5.2022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04DCD36-26C7-4BA7-A4E7-C9949F04FB1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10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B690D-440B-4264-9E8A-E15D903DA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38611" y="2494756"/>
            <a:ext cx="9182100" cy="1868487"/>
          </a:xfrm>
        </p:spPr>
        <p:txBody>
          <a:bodyPr>
            <a:normAutofit/>
          </a:bodyPr>
          <a:lstStyle/>
          <a:p>
            <a:r>
              <a:rPr lang="sk-SK" sz="9600" dirty="0"/>
              <a:t>Slovakia</a:t>
            </a:r>
          </a:p>
        </p:txBody>
      </p:sp>
    </p:spTree>
    <p:extLst>
      <p:ext uri="{BB962C8B-B14F-4D97-AF65-F5344CB8AC3E}">
        <p14:creationId xmlns:p14="http://schemas.microsoft.com/office/powerpoint/2010/main" val="16153766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A51F2-E2F7-4D40-9410-B6D9F23C2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attention</a:t>
            </a:r>
            <a:r>
              <a:rPr lang="sk-SK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434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E5BFB-D05D-488B-BC66-D3D4B7F1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400" dirty="0" err="1"/>
              <a:t>The</a:t>
            </a:r>
            <a:r>
              <a:rPr lang="sk-SK" sz="4400" dirty="0"/>
              <a:t> </a:t>
            </a:r>
            <a:r>
              <a:rPr lang="sk-SK" sz="4400" dirty="0" err="1"/>
              <a:t>basic</a:t>
            </a:r>
            <a:r>
              <a:rPr lang="sk-SK" sz="4400" dirty="0"/>
              <a:t> </a:t>
            </a:r>
            <a:r>
              <a:rPr lang="sk-SK" sz="4400" dirty="0" err="1"/>
              <a:t>information</a:t>
            </a:r>
            <a:r>
              <a:rPr lang="sk-SK" sz="4400" dirty="0"/>
              <a:t> </a:t>
            </a:r>
            <a:r>
              <a:rPr lang="sk-SK" sz="4400" dirty="0" err="1"/>
              <a:t>about</a:t>
            </a:r>
            <a:r>
              <a:rPr lang="sk-SK" sz="4400" dirty="0"/>
              <a:t> Slovakia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5B2DB5B-8CCA-47D9-B350-7C9F69F0C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045" y="2371726"/>
            <a:ext cx="4185623" cy="4157792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5500" dirty="0"/>
              <a:t>Slovakia </a:t>
            </a:r>
            <a:r>
              <a:rPr lang="sk-SK" sz="5500" dirty="0" err="1"/>
              <a:t>is</a:t>
            </a:r>
            <a:r>
              <a:rPr lang="sk-SK" sz="5500" dirty="0"/>
              <a:t> a country </a:t>
            </a:r>
            <a:r>
              <a:rPr lang="sk-SK" sz="5500" dirty="0" err="1"/>
              <a:t>that</a:t>
            </a:r>
            <a:r>
              <a:rPr lang="sk-SK" sz="5500" dirty="0"/>
              <a:t> </a:t>
            </a:r>
            <a:r>
              <a:rPr lang="sk-SK" sz="5500" dirty="0" err="1"/>
              <a:t>is</a:t>
            </a:r>
            <a:r>
              <a:rPr lang="sk-SK" sz="5500" dirty="0"/>
              <a:t> part of </a:t>
            </a:r>
            <a:r>
              <a:rPr lang="sk-SK" sz="5500" dirty="0" err="1"/>
              <a:t>Central</a:t>
            </a:r>
            <a:r>
              <a:rPr lang="sk-SK" sz="5500" dirty="0"/>
              <a:t> </a:t>
            </a:r>
            <a:r>
              <a:rPr lang="sk-SK" sz="5500" dirty="0" err="1"/>
              <a:t>Europe</a:t>
            </a:r>
            <a:r>
              <a:rPr lang="sk-SK" sz="55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5500" dirty="0" err="1"/>
              <a:t>It</a:t>
            </a:r>
            <a:r>
              <a:rPr lang="sk-SK" sz="5500" dirty="0"/>
              <a:t> </a:t>
            </a:r>
            <a:r>
              <a:rPr lang="sk-SK" sz="5500" dirty="0" err="1"/>
              <a:t>is</a:t>
            </a:r>
            <a:r>
              <a:rPr lang="sk-SK" sz="5500" dirty="0"/>
              <a:t> a </a:t>
            </a:r>
            <a:r>
              <a:rPr lang="sk-SK" sz="5500" dirty="0" err="1"/>
              <a:t>landlocked</a:t>
            </a:r>
            <a:r>
              <a:rPr lang="sk-SK" sz="5500" dirty="0"/>
              <a:t> country, </a:t>
            </a:r>
            <a:r>
              <a:rPr lang="sk-SK" sz="5500" dirty="0" err="1"/>
              <a:t>which</a:t>
            </a:r>
            <a:r>
              <a:rPr lang="sk-SK" sz="5500" dirty="0"/>
              <a:t> </a:t>
            </a:r>
            <a:r>
              <a:rPr lang="sk-SK" sz="5500" dirty="0" err="1"/>
              <a:t>is</a:t>
            </a:r>
            <a:r>
              <a:rPr lang="sk-SK" sz="5500" dirty="0"/>
              <a:t> </a:t>
            </a:r>
            <a:r>
              <a:rPr lang="sk-SK" sz="5500" dirty="0" err="1"/>
              <a:t>bordered</a:t>
            </a:r>
            <a:r>
              <a:rPr lang="sk-SK" sz="5500" dirty="0"/>
              <a:t> by </a:t>
            </a:r>
            <a:r>
              <a:rPr lang="sk-SK" sz="5500" dirty="0" err="1"/>
              <a:t>Poland</a:t>
            </a:r>
            <a:r>
              <a:rPr lang="sk-SK" sz="5500" dirty="0"/>
              <a:t>, </a:t>
            </a:r>
            <a:r>
              <a:rPr lang="sk-SK" sz="5500" dirty="0" err="1"/>
              <a:t>Ukraine</a:t>
            </a:r>
            <a:r>
              <a:rPr lang="sk-SK" sz="5500" dirty="0"/>
              <a:t>, </a:t>
            </a:r>
            <a:r>
              <a:rPr lang="sk-SK" sz="5500" dirty="0" err="1"/>
              <a:t>Hungary</a:t>
            </a:r>
            <a:r>
              <a:rPr lang="sk-SK" sz="5500" dirty="0"/>
              <a:t>, </a:t>
            </a:r>
            <a:r>
              <a:rPr lang="sk-SK" sz="5500" dirty="0" err="1"/>
              <a:t>Austria</a:t>
            </a:r>
            <a:r>
              <a:rPr lang="sk-SK" sz="5500" dirty="0"/>
              <a:t> and </a:t>
            </a:r>
            <a:r>
              <a:rPr lang="sk-SK" sz="5500" dirty="0" err="1"/>
              <a:t>the</a:t>
            </a:r>
            <a:r>
              <a:rPr lang="sk-SK" sz="5500" dirty="0"/>
              <a:t> </a:t>
            </a:r>
            <a:r>
              <a:rPr lang="sk-SK" sz="5500" dirty="0" err="1"/>
              <a:t>Czech</a:t>
            </a:r>
            <a:r>
              <a:rPr lang="sk-SK" sz="5500" dirty="0"/>
              <a:t> </a:t>
            </a:r>
            <a:r>
              <a:rPr lang="sk-SK" sz="5500" dirty="0" err="1"/>
              <a:t>Republic</a:t>
            </a:r>
            <a:r>
              <a:rPr lang="sk-SK" sz="55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5500" dirty="0"/>
              <a:t>In Slovakia </a:t>
            </a:r>
            <a:r>
              <a:rPr lang="sk-SK" sz="5500" dirty="0" err="1"/>
              <a:t>live</a:t>
            </a:r>
            <a:r>
              <a:rPr lang="sk-SK" sz="5500" dirty="0"/>
              <a:t> over of 5.4 </a:t>
            </a:r>
            <a:r>
              <a:rPr lang="sk-SK" sz="5500" dirty="0" err="1"/>
              <a:t>million</a:t>
            </a:r>
            <a:r>
              <a:rPr lang="sk-SK" sz="5500" dirty="0"/>
              <a:t> </a:t>
            </a:r>
            <a:r>
              <a:rPr lang="sk-SK" sz="5500" dirty="0" err="1"/>
              <a:t>people</a:t>
            </a:r>
            <a:r>
              <a:rPr lang="sk-SK" sz="5500" dirty="0"/>
              <a:t> and Slovak </a:t>
            </a:r>
            <a:r>
              <a:rPr lang="sk-SK" sz="5500" dirty="0" err="1"/>
              <a:t>territory</a:t>
            </a:r>
            <a:r>
              <a:rPr lang="sk-SK" sz="5500" dirty="0"/>
              <a:t> has    49 035 </a:t>
            </a:r>
            <a:r>
              <a:rPr lang="sk-SK" sz="5500" dirty="0" err="1"/>
              <a:t>square</a:t>
            </a:r>
            <a:r>
              <a:rPr lang="sk-SK" sz="5500" dirty="0"/>
              <a:t> </a:t>
            </a:r>
            <a:r>
              <a:rPr lang="sk-SK" sz="5500" dirty="0" err="1"/>
              <a:t>kilometers</a:t>
            </a:r>
            <a:r>
              <a:rPr lang="sk-SK" sz="55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5500" dirty="0" err="1"/>
              <a:t>The</a:t>
            </a:r>
            <a:r>
              <a:rPr lang="sk-SK" sz="5500" dirty="0"/>
              <a:t> </a:t>
            </a:r>
            <a:r>
              <a:rPr lang="sk-SK" sz="5500" dirty="0" err="1"/>
              <a:t>largest</a:t>
            </a:r>
            <a:r>
              <a:rPr lang="sk-SK" sz="5500" dirty="0"/>
              <a:t> and </a:t>
            </a:r>
            <a:r>
              <a:rPr lang="sk-SK" sz="5500" dirty="0" err="1"/>
              <a:t>also</a:t>
            </a:r>
            <a:r>
              <a:rPr lang="sk-SK" sz="5500" dirty="0"/>
              <a:t> </a:t>
            </a:r>
            <a:r>
              <a:rPr lang="sk-SK" sz="5500" dirty="0" err="1"/>
              <a:t>capital</a:t>
            </a:r>
            <a:r>
              <a:rPr lang="sk-SK" sz="5500" dirty="0"/>
              <a:t> city of Slovakia </a:t>
            </a:r>
            <a:r>
              <a:rPr lang="sk-SK" sz="5500" dirty="0" err="1"/>
              <a:t>is</a:t>
            </a:r>
            <a:r>
              <a:rPr lang="sk-SK" sz="5500" dirty="0"/>
              <a:t> Bratislava.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5500" dirty="0" err="1"/>
              <a:t>The</a:t>
            </a:r>
            <a:r>
              <a:rPr lang="sk-SK" sz="5500" dirty="0"/>
              <a:t> </a:t>
            </a:r>
            <a:r>
              <a:rPr lang="sk-SK" sz="5500" dirty="0" err="1"/>
              <a:t>second</a:t>
            </a:r>
            <a:r>
              <a:rPr lang="sk-SK" sz="5500" dirty="0"/>
              <a:t> </a:t>
            </a:r>
            <a:r>
              <a:rPr lang="sk-SK" sz="5500" dirty="0" err="1"/>
              <a:t>largest</a:t>
            </a:r>
            <a:r>
              <a:rPr lang="sk-SK" sz="5500" dirty="0"/>
              <a:t> city </a:t>
            </a:r>
            <a:r>
              <a:rPr lang="sk-SK" sz="5500" dirty="0" err="1"/>
              <a:t>is</a:t>
            </a:r>
            <a:r>
              <a:rPr lang="sk-SK" sz="5500" dirty="0"/>
              <a:t> Košice.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5500" dirty="0" err="1"/>
              <a:t>Our</a:t>
            </a:r>
            <a:r>
              <a:rPr lang="sk-SK" sz="5500" dirty="0"/>
              <a:t> </a:t>
            </a:r>
            <a:r>
              <a:rPr lang="sk-SK" sz="5500" dirty="0" err="1"/>
              <a:t>official</a:t>
            </a:r>
            <a:r>
              <a:rPr lang="sk-SK" sz="5500" dirty="0"/>
              <a:t> </a:t>
            </a:r>
            <a:r>
              <a:rPr lang="sk-SK" sz="5500" dirty="0" err="1"/>
              <a:t>language</a:t>
            </a:r>
            <a:r>
              <a:rPr lang="sk-SK" sz="5500" dirty="0"/>
              <a:t> </a:t>
            </a:r>
            <a:r>
              <a:rPr lang="sk-SK" sz="5500" dirty="0" err="1"/>
              <a:t>is</a:t>
            </a:r>
            <a:r>
              <a:rPr lang="sk-SK" sz="5500" dirty="0"/>
              <a:t> Slovak.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A383A89-7D98-4A6F-9494-8F805F491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31284" y="4927601"/>
            <a:ext cx="4185618" cy="576262"/>
          </a:xfrm>
        </p:spPr>
        <p:txBody>
          <a:bodyPr/>
          <a:lstStyle/>
          <a:p>
            <a:pPr algn="ctr"/>
            <a:r>
              <a:rPr lang="sk-SK" sz="1800" dirty="0" err="1"/>
              <a:t>This</a:t>
            </a:r>
            <a:r>
              <a:rPr lang="sk-SK" sz="1800" dirty="0"/>
              <a:t> </a:t>
            </a:r>
            <a:r>
              <a:rPr lang="sk-SK" sz="1800" dirty="0" err="1"/>
              <a:t>is</a:t>
            </a:r>
            <a:r>
              <a:rPr lang="sk-SK" sz="1800" dirty="0"/>
              <a:t> a </a:t>
            </a:r>
            <a:r>
              <a:rPr lang="sk-SK" sz="1800" dirty="0" err="1"/>
              <a:t>flag</a:t>
            </a:r>
            <a:r>
              <a:rPr lang="sk-SK" sz="1800" dirty="0"/>
              <a:t> of Slovakia</a:t>
            </a:r>
          </a:p>
        </p:txBody>
      </p:sp>
      <p:pic>
        <p:nvPicPr>
          <p:cNvPr id="2050" name="Picture 2" descr="Slovensko - Aktuálně.cz">
            <a:extLst>
              <a:ext uri="{FF2B5EF4-FFF2-40B4-BE49-F238E27FC236}">
                <a16:creationId xmlns:a16="http://schemas.microsoft.com/office/drawing/2014/main" id="{168C74F4-AB90-4B77-A9F5-3772EEA2DB4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92" y="2990489"/>
            <a:ext cx="351753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106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5139F-0194-4E9D-B209-AE5F1A85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err="1"/>
              <a:t>Location</a:t>
            </a:r>
            <a:r>
              <a:rPr lang="sk-SK" sz="4400" dirty="0"/>
              <a:t> of Slovakia on </a:t>
            </a:r>
            <a:r>
              <a:rPr lang="sk-SK" sz="4400" dirty="0" err="1"/>
              <a:t>the</a:t>
            </a:r>
            <a:r>
              <a:rPr lang="sk-SK" sz="4400" dirty="0"/>
              <a:t> </a:t>
            </a:r>
            <a:r>
              <a:rPr lang="sk-SK" sz="4400" dirty="0" err="1"/>
              <a:t>map</a:t>
            </a:r>
            <a:r>
              <a:rPr lang="sk-SK" sz="4400" dirty="0"/>
              <a:t> </a:t>
            </a:r>
            <a:endParaRPr lang="en-US" sz="44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5787B89-EDBF-41A8-9317-395CE7143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2" y="1703388"/>
            <a:ext cx="5827188" cy="4764501"/>
          </a:xfrm>
        </p:spPr>
      </p:pic>
    </p:spTree>
    <p:extLst>
      <p:ext uri="{BB962C8B-B14F-4D97-AF65-F5344CB8AC3E}">
        <p14:creationId xmlns:p14="http://schemas.microsoft.com/office/powerpoint/2010/main" val="15225488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6C0CB-AD3D-4CD0-87D2-6495AD8C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/>
              <a:t>Bratislava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200932-6D1F-49F9-AC7F-C5CFE04A1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520" y="1776941"/>
            <a:ext cx="4185623" cy="3304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Bratislava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capital</a:t>
            </a:r>
            <a:r>
              <a:rPr lang="sk-SK" dirty="0"/>
              <a:t> and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largest</a:t>
            </a:r>
            <a:r>
              <a:rPr lang="sk-SK" dirty="0"/>
              <a:t> 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population</a:t>
            </a:r>
            <a:r>
              <a:rPr lang="sk-SK" dirty="0"/>
              <a:t> of Bratislava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0.5 </a:t>
            </a:r>
            <a:r>
              <a:rPr lang="sk-SK" dirty="0" err="1"/>
              <a:t>million</a:t>
            </a:r>
            <a:r>
              <a:rPr lang="sk-SK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F139D355-685C-42A2-97D9-0B4AB9934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5668" y="5303043"/>
            <a:ext cx="4185618" cy="730591"/>
          </a:xfrm>
        </p:spPr>
        <p:txBody>
          <a:bodyPr/>
          <a:lstStyle/>
          <a:p>
            <a:r>
              <a:rPr lang="sk-SK" sz="1800" dirty="0"/>
              <a:t>In </a:t>
            </a:r>
            <a:r>
              <a:rPr lang="sk-SK" sz="1800" dirty="0" err="1"/>
              <a:t>the</a:t>
            </a:r>
            <a:r>
              <a:rPr lang="sk-SK" sz="1800" dirty="0"/>
              <a:t> </a:t>
            </a:r>
            <a:r>
              <a:rPr lang="sk-SK" sz="1800" dirty="0" err="1"/>
              <a:t>picture</a:t>
            </a:r>
            <a:r>
              <a:rPr lang="sk-SK" sz="1800" dirty="0"/>
              <a:t> </a:t>
            </a:r>
            <a:r>
              <a:rPr lang="sk-SK" sz="1800" dirty="0" err="1"/>
              <a:t>is</a:t>
            </a:r>
            <a:r>
              <a:rPr lang="sk-SK" sz="1800" dirty="0"/>
              <a:t> </a:t>
            </a:r>
            <a:r>
              <a:rPr lang="sk-SK" sz="1800" dirty="0" err="1"/>
              <a:t>marked</a:t>
            </a:r>
            <a:r>
              <a:rPr lang="sk-SK" sz="1800" dirty="0"/>
              <a:t> Bratislava and </a:t>
            </a:r>
            <a:r>
              <a:rPr lang="sk-SK" sz="1800" dirty="0" err="1"/>
              <a:t>also</a:t>
            </a:r>
            <a:r>
              <a:rPr lang="sk-SK" sz="1800" dirty="0"/>
              <a:t> </a:t>
            </a:r>
            <a:r>
              <a:rPr lang="sk-SK" sz="1800" dirty="0" err="1"/>
              <a:t>our</a:t>
            </a:r>
            <a:r>
              <a:rPr lang="sk-SK" sz="1800" dirty="0"/>
              <a:t> </a:t>
            </a:r>
            <a:r>
              <a:rPr lang="sk-SK" sz="1800" dirty="0" err="1"/>
              <a:t>second</a:t>
            </a:r>
            <a:r>
              <a:rPr lang="sk-SK" sz="1800" dirty="0"/>
              <a:t> </a:t>
            </a:r>
            <a:r>
              <a:rPr lang="sk-SK" sz="1800" dirty="0" err="1"/>
              <a:t>largest</a:t>
            </a:r>
            <a:r>
              <a:rPr lang="sk-SK" sz="1800" dirty="0"/>
              <a:t> city Košice.</a:t>
            </a:r>
            <a:endParaRPr lang="en-US" sz="1800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5873112D-4124-43C7-B135-B33BF8A3A2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63" y="2821093"/>
            <a:ext cx="4564027" cy="2259965"/>
          </a:xfrm>
        </p:spPr>
      </p:pic>
      <p:pic>
        <p:nvPicPr>
          <p:cNvPr id="2050" name="Picture 2" descr="Bratislava - Wikipedia">
            <a:extLst>
              <a:ext uri="{FF2B5EF4-FFF2-40B4-BE49-F238E27FC236}">
                <a16:creationId xmlns:a16="http://schemas.microsoft.com/office/drawing/2014/main" id="{E8D358B5-70DF-4928-952C-7A1BE17F3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608967"/>
            <a:ext cx="3295651" cy="22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3755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82CC3-1290-4797-9E35-8B0114A2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0233"/>
            <a:ext cx="8596668" cy="1600522"/>
          </a:xfrm>
        </p:spPr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most </a:t>
            </a:r>
            <a:r>
              <a:rPr lang="sk-SK" dirty="0" err="1"/>
              <a:t>interesting</a:t>
            </a:r>
            <a:r>
              <a:rPr lang="sk-SK" dirty="0"/>
              <a:t> </a:t>
            </a:r>
            <a:r>
              <a:rPr lang="sk-SK" dirty="0" err="1"/>
              <a:t>things</a:t>
            </a:r>
            <a:r>
              <a:rPr lang="sk-SK" dirty="0"/>
              <a:t> in Bratislava</a:t>
            </a:r>
            <a:endParaRPr lang="en-US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C4F9795-4542-406F-A490-EFE315424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306" y="1308582"/>
            <a:ext cx="4185623" cy="576262"/>
          </a:xfrm>
        </p:spPr>
        <p:txBody>
          <a:bodyPr/>
          <a:lstStyle/>
          <a:p>
            <a:r>
              <a:rPr lang="sk-SK" sz="2000" dirty="0"/>
              <a:t> Bratislava </a:t>
            </a:r>
            <a:r>
              <a:rPr lang="sk-SK" sz="2000" dirty="0" err="1"/>
              <a:t>Castle</a:t>
            </a:r>
            <a:endParaRPr lang="en-US" sz="20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06AA9A6-9041-488E-959D-C609BAE5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869" y="3719182"/>
            <a:ext cx="4185623" cy="358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err="1"/>
              <a:t>Blue</a:t>
            </a:r>
            <a:r>
              <a:rPr lang="sk-SK" sz="2000" dirty="0"/>
              <a:t> </a:t>
            </a:r>
            <a:r>
              <a:rPr lang="sk-SK" sz="2000" dirty="0" err="1"/>
              <a:t>Church</a:t>
            </a:r>
            <a:endParaRPr lang="en-US" sz="2000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68C91716-FAC9-4FE5-8226-DB43EF70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3535" y="831226"/>
            <a:ext cx="4185618" cy="759528"/>
          </a:xfrm>
        </p:spPr>
        <p:txBody>
          <a:bodyPr/>
          <a:lstStyle/>
          <a:p>
            <a:r>
              <a:rPr lang="sk-SK" sz="2000" dirty="0"/>
              <a:t> UFO </a:t>
            </a:r>
            <a:r>
              <a:rPr lang="sk-SK" sz="2000" dirty="0" err="1"/>
              <a:t>Tower</a:t>
            </a:r>
            <a:endParaRPr lang="en-US" sz="2000" dirty="0" err="1"/>
          </a:p>
        </p:txBody>
      </p:sp>
      <p:sp>
        <p:nvSpPr>
          <p:cNvPr id="7" name="AutoShape 2" descr="https://upload.wikimedia.org/wikipedia/commons/e/e7/Bratislava%2C_Hrad%2C_Slovensko.jpg">
            <a:extLst>
              <a:ext uri="{FF2B5EF4-FFF2-40B4-BE49-F238E27FC236}">
                <a16:creationId xmlns:a16="http://schemas.microsoft.com/office/drawing/2014/main" id="{A034AC35-9FCF-41DB-9861-60288C1D9C0A}"/>
              </a:ext>
            </a:extLst>
          </p:cNvPr>
          <p:cNvSpPr>
            <a:spLocks noGrp="1" noChangeAspect="1" noChangeArrowheads="1"/>
          </p:cNvSpPr>
          <p:nvPr>
            <p:ph sz="quarter" idx="4"/>
          </p:nvPr>
        </p:nvSpPr>
        <p:spPr bwMode="auto">
          <a:xfrm>
            <a:off x="4895719" y="3986065"/>
            <a:ext cx="4185617" cy="3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Main</a:t>
            </a:r>
            <a:r>
              <a:rPr lang="sk-SK" sz="2000" dirty="0"/>
              <a:t> </a:t>
            </a:r>
            <a:r>
              <a:rPr lang="sk-SK" sz="2000" dirty="0" err="1"/>
              <a:t>Square</a:t>
            </a:r>
            <a:endParaRPr lang="en-US" sz="2000" dirty="0"/>
          </a:p>
        </p:txBody>
      </p:sp>
      <p:pic>
        <p:nvPicPr>
          <p:cNvPr id="1028" name="Picture 4" descr="https://upload.wikimedia.org/wikipedia/commons/e/e7/Bratislava%2C_Hrad%2C_Slovensko.jpg">
            <a:extLst>
              <a:ext uri="{FF2B5EF4-FFF2-40B4-BE49-F238E27FC236}">
                <a16:creationId xmlns:a16="http://schemas.microsoft.com/office/drawing/2014/main" id="{13D4179A-AE4D-4DA1-9CDC-4DBE3DDD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76" y="1366919"/>
            <a:ext cx="331263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FO Observation Deck (Bratislava) - 2022 All You Need to Know BEFORE You Go  (with Photos) - Tripadvisor">
            <a:extLst>
              <a:ext uri="{FF2B5EF4-FFF2-40B4-BE49-F238E27FC236}">
                <a16:creationId xmlns:a16="http://schemas.microsoft.com/office/drawing/2014/main" id="{A2A7846B-BDFB-4AB7-BC24-6D274E94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29" y="1646962"/>
            <a:ext cx="2340377" cy="23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BLUE CHURCH">
            <a:extLst>
              <a:ext uri="{FF2B5EF4-FFF2-40B4-BE49-F238E27FC236}">
                <a16:creationId xmlns:a16="http://schemas.microsoft.com/office/drawing/2014/main" id="{F50567A4-DDF1-4812-BC66-D4E1D848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36" y="3803320"/>
            <a:ext cx="2744780" cy="26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Main Square Of The Old Town In Bratislava, Slovakia. Stock Photo,  Picture And Royalty Free Image. Image 85669137.">
            <a:extLst>
              <a:ext uri="{FF2B5EF4-FFF2-40B4-BE49-F238E27FC236}">
                <a16:creationId xmlns:a16="http://schemas.microsoft.com/office/drawing/2014/main" id="{086A3A83-A49C-4CE2-9B5D-9A274DC4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42" y="4477989"/>
            <a:ext cx="3762375" cy="21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2803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AB5FF-C5D2-4881-B537-71A3C10D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459" y="271350"/>
            <a:ext cx="8596668" cy="1484774"/>
          </a:xfrm>
        </p:spPr>
        <p:txBody>
          <a:bodyPr/>
          <a:lstStyle/>
          <a:p>
            <a:pPr algn="ctr"/>
            <a:r>
              <a:rPr lang="sk-SK" dirty="0"/>
              <a:t>Košice</a:t>
            </a:r>
            <a:endParaRPr lang="en-US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FCD9DAE-4AB3-44A3-9195-325203499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07" y="3226242"/>
            <a:ext cx="4021649" cy="576262"/>
          </a:xfrm>
        </p:spPr>
        <p:txBody>
          <a:bodyPr/>
          <a:lstStyle/>
          <a:p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Main</a:t>
            </a:r>
            <a:r>
              <a:rPr lang="sk-SK" sz="2000" dirty="0"/>
              <a:t> </a:t>
            </a:r>
            <a:r>
              <a:rPr lang="sk-SK" sz="2000" dirty="0" err="1"/>
              <a:t>Square</a:t>
            </a:r>
            <a:endParaRPr lang="en-US" sz="20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D3929C9-A909-427E-8C99-9940F4EF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343618"/>
            <a:ext cx="4185623" cy="16347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Košice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second</a:t>
            </a:r>
            <a:r>
              <a:rPr lang="sk-SK" dirty="0"/>
              <a:t> </a:t>
            </a:r>
            <a:r>
              <a:rPr lang="sk-SK" dirty="0" err="1"/>
              <a:t>largest</a:t>
            </a:r>
            <a:r>
              <a:rPr lang="sk-SK" dirty="0"/>
              <a:t> city and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largest</a:t>
            </a:r>
            <a:r>
              <a:rPr lang="sk-SK" dirty="0"/>
              <a:t> city in </a:t>
            </a:r>
            <a:r>
              <a:rPr lang="sk-SK" dirty="0" err="1"/>
              <a:t>eastern</a:t>
            </a:r>
            <a:r>
              <a:rPr lang="sk-SK" dirty="0"/>
              <a:t> Slovakia.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Population</a:t>
            </a:r>
            <a:r>
              <a:rPr lang="sk-SK" dirty="0"/>
              <a:t> of Košice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0,3 </a:t>
            </a:r>
            <a:r>
              <a:rPr lang="sk-SK" dirty="0" err="1"/>
              <a:t>million</a:t>
            </a:r>
            <a:r>
              <a:rPr lang="sk-SK" dirty="0"/>
              <a:t>.</a:t>
            </a:r>
            <a:endParaRPr lang="en-US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40C73A3-DE41-4640-BFEE-E0B2B2E98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5075" y="750752"/>
            <a:ext cx="4185618" cy="556971"/>
          </a:xfrm>
        </p:spPr>
        <p:txBody>
          <a:bodyPr/>
          <a:lstStyle/>
          <a:p>
            <a:r>
              <a:rPr lang="sk-SK" sz="2000" dirty="0"/>
              <a:t> </a:t>
            </a:r>
            <a:r>
              <a:rPr lang="sk-SK" sz="2000" dirty="0" err="1"/>
              <a:t>St</a:t>
            </a:r>
            <a:r>
              <a:rPr lang="sk-SK" sz="2000" dirty="0"/>
              <a:t> </a:t>
            </a:r>
            <a:r>
              <a:rPr lang="sk-SK" sz="2000" dirty="0" err="1"/>
              <a:t>Elisabeth</a:t>
            </a:r>
            <a:r>
              <a:rPr lang="sk-SK" sz="2000" dirty="0"/>
              <a:t> </a:t>
            </a:r>
            <a:r>
              <a:rPr lang="sk-SK" sz="2000" dirty="0" err="1"/>
              <a:t>Cathedral</a:t>
            </a:r>
            <a:endParaRPr lang="en-US" sz="2000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9350CBB-9A2E-4A55-A751-6B34402EF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2989" y="3892636"/>
            <a:ext cx="2979921" cy="428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err="1"/>
              <a:t>Singing</a:t>
            </a:r>
            <a:r>
              <a:rPr lang="sk-SK" sz="2000" dirty="0"/>
              <a:t> </a:t>
            </a:r>
            <a:r>
              <a:rPr lang="sk-SK" sz="2000" dirty="0" err="1"/>
              <a:t>Fountain</a:t>
            </a:r>
            <a:endParaRPr lang="en-US" sz="2000" dirty="0"/>
          </a:p>
        </p:txBody>
      </p:sp>
      <p:pic>
        <p:nvPicPr>
          <p:cNvPr id="3074" name="Picture 2" descr="Kosice, Slovakia - August, 2017: Mlynska Street Part Of Old Town Stock  Photo, Picture And Royalty Free Image. Image 105243806.">
            <a:extLst>
              <a:ext uri="{FF2B5EF4-FFF2-40B4-BE49-F238E27FC236}">
                <a16:creationId xmlns:a16="http://schemas.microsoft.com/office/drawing/2014/main" id="{B102C652-5AAD-41CA-B158-A40E3E0C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0" y="3940867"/>
            <a:ext cx="3640668" cy="24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 Elisabeth Cathedral - Wikipedia">
            <a:extLst>
              <a:ext uri="{FF2B5EF4-FFF2-40B4-BE49-F238E27FC236}">
                <a16:creationId xmlns:a16="http://schemas.microsoft.com/office/drawing/2014/main" id="{A6FD64DC-4111-40CF-BC33-400CF7F90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39" y="1346305"/>
            <a:ext cx="3118667" cy="23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inging Fountain in Kosice - HDRshooter">
            <a:extLst>
              <a:ext uri="{FF2B5EF4-FFF2-40B4-BE49-F238E27FC236}">
                <a16:creationId xmlns:a16="http://schemas.microsoft.com/office/drawing/2014/main" id="{1B41D6A2-F8C4-4BFA-B70A-31DBF9369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22" y="4312687"/>
            <a:ext cx="3548162" cy="23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230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33A62-FF1F-430A-8343-B6A3469D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775"/>
          </a:xfrm>
        </p:spPr>
        <p:txBody>
          <a:bodyPr/>
          <a:lstStyle/>
          <a:p>
            <a:pPr algn="ctr"/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Tatras</a:t>
            </a:r>
            <a:endParaRPr lang="en-US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BF5B794-9EAA-496F-AA7F-75D52AFB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1176" y="4558637"/>
            <a:ext cx="4185623" cy="576262"/>
          </a:xfrm>
        </p:spPr>
        <p:txBody>
          <a:bodyPr/>
          <a:lstStyle/>
          <a:p>
            <a:r>
              <a:rPr lang="sk-SK" sz="1800" dirty="0"/>
              <a:t>In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picture</a:t>
            </a:r>
            <a:r>
              <a:rPr lang="sk-SK" sz="1800" dirty="0"/>
              <a:t> </a:t>
            </a:r>
            <a:r>
              <a:rPr lang="sk-SK" sz="1800" dirty="0" err="1"/>
              <a:t>is</a:t>
            </a:r>
            <a:r>
              <a:rPr lang="sk-SK" sz="1800" dirty="0"/>
              <a:t> Štrbské pleso – </a:t>
            </a:r>
            <a:r>
              <a:rPr lang="sk-SK" sz="1800" dirty="0" err="1"/>
              <a:t>it</a:t>
            </a:r>
            <a:r>
              <a:rPr lang="sk-SK" sz="1800" dirty="0"/>
              <a:t> </a:t>
            </a:r>
            <a:r>
              <a:rPr lang="sk-SK" sz="1800" dirty="0" err="1"/>
              <a:t>is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most </a:t>
            </a:r>
            <a:r>
              <a:rPr lang="sk-SK" sz="1800" dirty="0" err="1"/>
              <a:t>popular</a:t>
            </a:r>
            <a:r>
              <a:rPr lang="sk-SK" sz="1800" dirty="0"/>
              <a:t> </a:t>
            </a:r>
            <a:r>
              <a:rPr lang="sk-SK" sz="1800" dirty="0" err="1"/>
              <a:t>lake</a:t>
            </a:r>
            <a:r>
              <a:rPr lang="sk-SK" sz="1800" dirty="0"/>
              <a:t> in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High</a:t>
            </a:r>
            <a:r>
              <a:rPr lang="sk-SK" sz="1800" dirty="0"/>
              <a:t> </a:t>
            </a:r>
            <a:r>
              <a:rPr lang="sk-SK" sz="1800" dirty="0" err="1"/>
              <a:t>Tatras</a:t>
            </a:r>
            <a:r>
              <a:rPr lang="sk-SK" sz="1800" dirty="0"/>
              <a:t>.</a:t>
            </a:r>
            <a:endParaRPr lang="en-US" sz="18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BBBA002-5C91-4DA9-960C-0DC00F36F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460895"/>
            <a:ext cx="4185623" cy="33041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Tatras</a:t>
            </a:r>
            <a:r>
              <a:rPr lang="sk-SK" dirty="0"/>
              <a:t> are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  <a:r>
              <a:rPr lang="sk-SK" dirty="0" err="1"/>
              <a:t>mountains</a:t>
            </a:r>
            <a:r>
              <a:rPr lang="sk-SK" dirty="0"/>
              <a:t> in Slovakia.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  <a:r>
              <a:rPr lang="sk-SK" dirty="0" err="1"/>
              <a:t>peak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Tatras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Gerlachovský štít.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Tatras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belong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Tatra National Park.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igh Tatras from Kezmarok HDR by minko2312 on deviantART | High tatras,  Eastern europe travel, Landscape scenery">
            <a:extLst>
              <a:ext uri="{FF2B5EF4-FFF2-40B4-BE49-F238E27FC236}">
                <a16:creationId xmlns:a16="http://schemas.microsoft.com/office/drawing/2014/main" id="{47604CE5-A1E6-40C0-979A-A400229ED0F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4" y="3656124"/>
            <a:ext cx="4186237" cy="28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Štrbské pleso - Tatry">
            <a:extLst>
              <a:ext uri="{FF2B5EF4-FFF2-40B4-BE49-F238E27FC236}">
                <a16:creationId xmlns:a16="http://schemas.microsoft.com/office/drawing/2014/main" id="{ADDB926B-16A9-46A5-8284-8D8DC640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53" y="1510504"/>
            <a:ext cx="4474043" cy="25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94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014DD-FC8A-4932-BF7C-A670D48A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Slovakia in </a:t>
            </a:r>
            <a:r>
              <a:rPr lang="sk-SK" dirty="0" err="1"/>
              <a:t>the</a:t>
            </a:r>
            <a:r>
              <a:rPr lang="sk-SK" dirty="0"/>
              <a:t> UNESCO</a:t>
            </a:r>
            <a:endParaRPr lang="en-US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B260D01-F0AF-4003-A85D-D643457E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2732480"/>
            <a:ext cx="4185623" cy="576262"/>
          </a:xfrm>
        </p:spPr>
        <p:txBody>
          <a:bodyPr/>
          <a:lstStyle/>
          <a:p>
            <a:r>
              <a:rPr lang="sk-SK" sz="1800" dirty="0"/>
              <a:t>Spiš </a:t>
            </a:r>
            <a:r>
              <a:rPr lang="sk-SK" sz="1800" dirty="0" err="1"/>
              <a:t>Castle</a:t>
            </a:r>
            <a:r>
              <a:rPr lang="sk-SK" sz="1800" dirty="0"/>
              <a:t> </a:t>
            </a:r>
            <a:r>
              <a:rPr lang="sk-SK" sz="1800" dirty="0" err="1"/>
              <a:t>which</a:t>
            </a:r>
            <a:r>
              <a:rPr lang="sk-SK" sz="1800" dirty="0"/>
              <a:t> </a:t>
            </a:r>
            <a:r>
              <a:rPr lang="sk-SK" sz="1800" dirty="0" err="1"/>
              <a:t>is</a:t>
            </a:r>
            <a:r>
              <a:rPr lang="sk-SK" sz="1800" dirty="0"/>
              <a:t> </a:t>
            </a:r>
            <a:r>
              <a:rPr lang="sk-SK" sz="1800" dirty="0" err="1"/>
              <a:t>also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largest</a:t>
            </a:r>
            <a:r>
              <a:rPr lang="sk-SK" sz="1800" dirty="0"/>
              <a:t> </a:t>
            </a:r>
            <a:r>
              <a:rPr lang="sk-SK" sz="1800" dirty="0" err="1"/>
              <a:t>castle</a:t>
            </a:r>
            <a:r>
              <a:rPr lang="sk-SK" sz="1800" dirty="0"/>
              <a:t> in </a:t>
            </a:r>
            <a:r>
              <a:rPr lang="sk-SK" sz="1800" dirty="0" err="1"/>
              <a:t>Central</a:t>
            </a:r>
            <a:r>
              <a:rPr lang="sk-SK" sz="1800" dirty="0"/>
              <a:t> </a:t>
            </a:r>
            <a:r>
              <a:rPr lang="sk-SK" sz="1800" dirty="0" err="1"/>
              <a:t>Europe</a:t>
            </a:r>
            <a:endParaRPr lang="en-US" sz="18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721CFDB-90C3-4AC6-AFD5-5DBFE7B7C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469228"/>
            <a:ext cx="4185623" cy="691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In Slovakia,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eight</a:t>
            </a:r>
            <a:r>
              <a:rPr lang="sk-SK" dirty="0"/>
              <a:t> </a:t>
            </a:r>
            <a:r>
              <a:rPr lang="sk-SK" dirty="0" err="1"/>
              <a:t>monuments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are in UNESCO. </a:t>
            </a:r>
            <a:endParaRPr lang="en-US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217F8250-B1C3-4EBB-871B-2D8D8BF50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72494" y="1392800"/>
            <a:ext cx="4696832" cy="577530"/>
          </a:xfrm>
        </p:spPr>
        <p:txBody>
          <a:bodyPr/>
          <a:lstStyle/>
          <a:p>
            <a:r>
              <a:rPr lang="sk-SK" sz="1800" dirty="0"/>
              <a:t>Banská Štiavnica – a </a:t>
            </a:r>
            <a:r>
              <a:rPr lang="sk-SK" sz="1800" dirty="0" err="1"/>
              <a:t>small</a:t>
            </a:r>
            <a:r>
              <a:rPr lang="sk-SK" sz="1800" dirty="0"/>
              <a:t> </a:t>
            </a:r>
            <a:r>
              <a:rPr lang="sk-SK" sz="1800" dirty="0" err="1"/>
              <a:t>mining</a:t>
            </a:r>
            <a:r>
              <a:rPr lang="sk-SK" sz="1800" dirty="0"/>
              <a:t> </a:t>
            </a:r>
            <a:r>
              <a:rPr lang="sk-SK" sz="1800" dirty="0" err="1"/>
              <a:t>town</a:t>
            </a:r>
            <a:r>
              <a:rPr lang="sk-SK" sz="1800" dirty="0"/>
              <a:t> in </a:t>
            </a:r>
            <a:r>
              <a:rPr lang="sk-SK" sz="1800" dirty="0" err="1"/>
              <a:t>central</a:t>
            </a:r>
            <a:r>
              <a:rPr lang="sk-SK" sz="1800" dirty="0"/>
              <a:t> Slovakia  </a:t>
            </a:r>
            <a:endParaRPr lang="en-US" sz="1800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B5CD2F9-0066-44F3-B5A8-37EDF910B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5432" y="4341231"/>
            <a:ext cx="5234919" cy="367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dirty="0"/>
              <a:t>Bardejov – a </a:t>
            </a:r>
            <a:r>
              <a:rPr lang="sk-SK" dirty="0" err="1"/>
              <a:t>town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North-</a:t>
            </a:r>
            <a:r>
              <a:rPr lang="sk-SK" dirty="0" err="1"/>
              <a:t>Eastern</a:t>
            </a:r>
            <a:r>
              <a:rPr lang="sk-SK" dirty="0"/>
              <a:t> Slovakia</a:t>
            </a:r>
            <a:endParaRPr lang="en-US" dirty="0"/>
          </a:p>
        </p:txBody>
      </p:sp>
      <p:pic>
        <p:nvPicPr>
          <p:cNvPr id="4100" name="Picture 4" descr="Spišský hrad – Wikipédia">
            <a:extLst>
              <a:ext uri="{FF2B5EF4-FFF2-40B4-BE49-F238E27FC236}">
                <a16:creationId xmlns:a16="http://schemas.microsoft.com/office/drawing/2014/main" id="{A85FB4A0-0D68-4E17-9C9B-81DB0691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5" y="3431499"/>
            <a:ext cx="4137339" cy="27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anská Štiavnica - banícke mesto, ktoré dýcha históriou">
            <a:extLst>
              <a:ext uri="{FF2B5EF4-FFF2-40B4-BE49-F238E27FC236}">
                <a16:creationId xmlns:a16="http://schemas.microsoft.com/office/drawing/2014/main" id="{70D27A10-FE3E-4C45-B47C-A4E07EF9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48" y="2038655"/>
            <a:ext cx="3238649" cy="2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áš tip na výlet: Bardejov – svetové kultúrne dedičstvo UNESCO - VEDA NA  DOSAH">
            <a:extLst>
              <a:ext uri="{FF2B5EF4-FFF2-40B4-BE49-F238E27FC236}">
                <a16:creationId xmlns:a16="http://schemas.microsoft.com/office/drawing/2014/main" id="{38A73A1A-B44C-4A11-8C6D-3E9D7716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26" y="4807645"/>
            <a:ext cx="3286924" cy="17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978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4291DBE-B035-4BAF-B081-2ED452C7E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5659" y="4602072"/>
            <a:ext cx="3577953" cy="796644"/>
          </a:xfrm>
        </p:spPr>
        <p:txBody>
          <a:bodyPr/>
          <a:lstStyle/>
          <a:p>
            <a:r>
              <a:rPr lang="sk-SK" sz="1800" dirty="0" err="1"/>
              <a:t>Vlkolínec</a:t>
            </a:r>
            <a:r>
              <a:rPr lang="sk-SK" sz="1800" dirty="0"/>
              <a:t> – a </a:t>
            </a:r>
            <a:r>
              <a:rPr lang="sk-SK" sz="1800" dirty="0" err="1"/>
              <a:t>very</a:t>
            </a:r>
            <a:r>
              <a:rPr lang="sk-SK" sz="1800" dirty="0"/>
              <a:t> </a:t>
            </a:r>
            <a:r>
              <a:rPr lang="sk-SK" sz="1800" dirty="0" err="1"/>
              <a:t>small</a:t>
            </a:r>
            <a:r>
              <a:rPr lang="sk-SK" sz="1800" dirty="0"/>
              <a:t> </a:t>
            </a:r>
            <a:r>
              <a:rPr lang="sk-SK" sz="1800" dirty="0" err="1"/>
              <a:t>historical</a:t>
            </a:r>
            <a:r>
              <a:rPr lang="sk-SK" sz="1800" dirty="0"/>
              <a:t> </a:t>
            </a:r>
            <a:r>
              <a:rPr lang="sk-SK" sz="1800" dirty="0" err="1"/>
              <a:t>village</a:t>
            </a:r>
            <a:r>
              <a:rPr lang="sk-SK" sz="1800" dirty="0"/>
              <a:t>, </a:t>
            </a:r>
            <a:r>
              <a:rPr lang="sk-SK" sz="1800" dirty="0" err="1"/>
              <a:t>which</a:t>
            </a:r>
            <a:r>
              <a:rPr lang="sk-SK" sz="1800" dirty="0"/>
              <a:t> </a:t>
            </a:r>
            <a:r>
              <a:rPr lang="sk-SK" sz="1800" dirty="0" err="1"/>
              <a:t>is</a:t>
            </a:r>
            <a:r>
              <a:rPr lang="sk-SK" sz="1800" dirty="0"/>
              <a:t> part of Slovak </a:t>
            </a:r>
            <a:r>
              <a:rPr lang="sk-SK" sz="1800" dirty="0" err="1"/>
              <a:t>town</a:t>
            </a:r>
            <a:r>
              <a:rPr lang="sk-SK" sz="1800" dirty="0"/>
              <a:t> Ružomberok.</a:t>
            </a:r>
            <a:endParaRPr lang="en-US" sz="18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43E5E26-2392-4A25-B8C6-A716589B3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581" y="4913870"/>
            <a:ext cx="4185623" cy="17722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In </a:t>
            </a:r>
            <a:r>
              <a:rPr lang="sk-SK" dirty="0" err="1"/>
              <a:t>these</a:t>
            </a:r>
            <a:r>
              <a:rPr lang="sk-SK" dirty="0"/>
              <a:t> </a:t>
            </a:r>
            <a:r>
              <a:rPr lang="sk-SK" dirty="0" err="1"/>
              <a:t>pictures</a:t>
            </a:r>
            <a:r>
              <a:rPr lang="sk-SK" dirty="0"/>
              <a:t> are </a:t>
            </a:r>
            <a:r>
              <a:rPr lang="sk-SK" dirty="0" err="1"/>
              <a:t>photos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Ochtinská Aragonite </a:t>
            </a:r>
            <a:r>
              <a:rPr lang="sk-SK" dirty="0" err="1"/>
              <a:t>Cave</a:t>
            </a:r>
            <a:r>
              <a:rPr lang="sk-SK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There</a:t>
            </a:r>
            <a:r>
              <a:rPr lang="sk-SK" dirty="0"/>
              <a:t> are </a:t>
            </a:r>
            <a:r>
              <a:rPr lang="sk-SK" dirty="0" err="1"/>
              <a:t>only</a:t>
            </a:r>
            <a:r>
              <a:rPr lang="sk-SK" dirty="0"/>
              <a:t> </a:t>
            </a:r>
            <a:r>
              <a:rPr lang="sk-SK" dirty="0" err="1"/>
              <a:t>three</a:t>
            </a:r>
            <a:r>
              <a:rPr lang="sk-SK" dirty="0"/>
              <a:t> </a:t>
            </a:r>
            <a:r>
              <a:rPr lang="sk-SK" dirty="0" err="1"/>
              <a:t>caves</a:t>
            </a:r>
            <a:r>
              <a:rPr lang="sk-SK" dirty="0"/>
              <a:t> of </a:t>
            </a:r>
            <a:r>
              <a:rPr lang="sk-SK" dirty="0" err="1"/>
              <a:t>this</a:t>
            </a:r>
            <a:r>
              <a:rPr lang="sk-SK" dirty="0"/>
              <a:t> type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whole</a:t>
            </a:r>
            <a:r>
              <a:rPr lang="sk-SK" dirty="0"/>
              <a:t> </a:t>
            </a:r>
            <a:r>
              <a:rPr lang="sk-SK" dirty="0" err="1"/>
              <a:t>world</a:t>
            </a:r>
            <a:r>
              <a:rPr lang="sk-SK" dirty="0"/>
              <a:t> – </a:t>
            </a:r>
            <a:r>
              <a:rPr lang="sk-SK" dirty="0" err="1"/>
              <a:t>two</a:t>
            </a:r>
            <a:r>
              <a:rPr lang="sk-SK" dirty="0"/>
              <a:t> are in </a:t>
            </a:r>
            <a:r>
              <a:rPr lang="sk-SK" dirty="0" err="1"/>
              <a:t>America</a:t>
            </a:r>
            <a:r>
              <a:rPr lang="sk-SK" dirty="0"/>
              <a:t> and </a:t>
            </a:r>
            <a:r>
              <a:rPr lang="sk-SK" dirty="0" err="1"/>
              <a:t>one</a:t>
            </a:r>
            <a:r>
              <a:rPr lang="sk-SK" dirty="0"/>
              <a:t> in Slovakia.</a:t>
            </a:r>
            <a:endParaRPr lang="en-US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AC0A43AD-21FF-4950-A6EF-34725EFC5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916" y="1037564"/>
            <a:ext cx="3790150" cy="576262"/>
          </a:xfrm>
        </p:spPr>
        <p:txBody>
          <a:bodyPr/>
          <a:lstStyle/>
          <a:p>
            <a:r>
              <a:rPr lang="sk-SK" dirty="0" err="1"/>
              <a:t>Caves</a:t>
            </a:r>
            <a:r>
              <a:rPr lang="sk-SK" dirty="0"/>
              <a:t> </a:t>
            </a:r>
            <a:endParaRPr lang="en-US" dirty="0"/>
          </a:p>
        </p:txBody>
      </p:sp>
      <p:pic>
        <p:nvPicPr>
          <p:cNvPr id="5122" name="Picture 2" descr="K pamiatke UNESCO (Ružomberok) - Slovakia.travel">
            <a:extLst>
              <a:ext uri="{FF2B5EF4-FFF2-40B4-BE49-F238E27FC236}">
                <a16:creationId xmlns:a16="http://schemas.microsoft.com/office/drawing/2014/main" id="{E2D18A01-3F41-4872-B84B-8C8893B8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52" y="1972726"/>
            <a:ext cx="34205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chtinská aragonitová jaskyňa - Slovakia.travel">
            <a:extLst>
              <a:ext uri="{FF2B5EF4-FFF2-40B4-BE49-F238E27FC236}">
                <a16:creationId xmlns:a16="http://schemas.microsoft.com/office/drawing/2014/main" id="{B5572720-F777-4BCF-95F7-8901DF31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99" y="232189"/>
            <a:ext cx="3168031" cy="21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askyne na Gemeri - fotogaléria - gemer.korzar.sme.sk - Korzár SME">
            <a:extLst>
              <a:ext uri="{FF2B5EF4-FFF2-40B4-BE49-F238E27FC236}">
                <a16:creationId xmlns:a16="http://schemas.microsoft.com/office/drawing/2014/main" id="{04374F2A-E33A-4EAF-A06F-179F677B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7" y="2559703"/>
            <a:ext cx="3576411" cy="20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9876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6220eed-ebf5-46e5-bd32-619ed8f33f5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56FD6C35D6EC4498C00BF94009B358" ma:contentTypeVersion="3" ma:contentTypeDescription="Umožňuje vytvoriť nový dokument." ma:contentTypeScope="" ma:versionID="3f079827ddb593486f544f6e2ace33d8">
  <xsd:schema xmlns:xsd="http://www.w3.org/2001/XMLSchema" xmlns:xs="http://www.w3.org/2001/XMLSchema" xmlns:p="http://schemas.microsoft.com/office/2006/metadata/properties" xmlns:ns2="46220eed-ebf5-46e5-bd32-619ed8f33f54" targetNamespace="http://schemas.microsoft.com/office/2006/metadata/properties" ma:root="true" ma:fieldsID="e171336f97940e83d6736e0feab249ee" ns2:_="">
    <xsd:import namespace="46220eed-ebf5-46e5-bd32-619ed8f33f5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20eed-ebf5-46e5-bd32-619ed8f33f54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5C9680-D246-450B-BD0E-1E389F93A64C}">
  <ds:schemaRefs>
    <ds:schemaRef ds:uri="http://schemas.microsoft.com/office/2006/metadata/properties"/>
    <ds:schemaRef ds:uri="http://schemas.microsoft.com/office/infopath/2007/PartnerControls"/>
    <ds:schemaRef ds:uri="46220eed-ebf5-46e5-bd32-619ed8f33f54"/>
  </ds:schemaRefs>
</ds:datastoreItem>
</file>

<file path=customXml/itemProps2.xml><?xml version="1.0" encoding="utf-8"?>
<ds:datastoreItem xmlns:ds="http://schemas.openxmlformats.org/officeDocument/2006/customXml" ds:itemID="{4B24AB81-10C1-4375-A18A-B50F1CE6A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20eed-ebf5-46e5-bd32-619ed8f33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9DBC91-0307-493C-BA8D-939885AAA8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330</Words>
  <Application>Microsoft Office PowerPoint</Application>
  <PresentationFormat>Širokouhlá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Fazeta</vt:lpstr>
      <vt:lpstr>Slovakia</vt:lpstr>
      <vt:lpstr>The basic information about Slovakia</vt:lpstr>
      <vt:lpstr>Location of Slovakia on the map </vt:lpstr>
      <vt:lpstr>Bratislava</vt:lpstr>
      <vt:lpstr>The most interesting things in Bratislava</vt:lpstr>
      <vt:lpstr>Košice</vt:lpstr>
      <vt:lpstr>The High Tatras</vt:lpstr>
      <vt:lpstr>Slovakia in the UNESCO</vt:lpstr>
      <vt:lpstr>Prezentácia programu PowerPoint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JUTEX Slovakia</dc:creator>
  <cp:lastModifiedBy>Ivana Fazikova</cp:lastModifiedBy>
  <cp:revision>71</cp:revision>
  <dcterms:created xsi:type="dcterms:W3CDTF">2022-03-11T19:41:34Z</dcterms:created>
  <dcterms:modified xsi:type="dcterms:W3CDTF">2022-05-24T17:31:19Z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0x010100A156FD6C35D6EC4498C00BF94009B358</vt:lpwstr>
  </property>
</Properties>
</file>