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2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ja Kenda" initials="JK" lastIdx="1" clrIdx="0">
    <p:extLst>
      <p:ext uri="{19B8F6BF-5375-455C-9EA6-DF929625EA0E}">
        <p15:presenceInfo xmlns:p15="http://schemas.microsoft.com/office/powerpoint/2012/main" userId="S::julija.kenda@gimtol.si::b7a6111d-61e2-413f-9588-8bc7543b16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074236-C473-4212-A516-EB7A5D1E37B9}" v="64" dt="2021-11-27T17:25:19.700"/>
    <p1510:client id="{62B16CAA-B24F-4568-A23E-71C0331C2074}" v="21" dt="2021-11-27T16:45:07.947"/>
    <p1510:client id="{5A4A9A47-CEE7-4617-9327-879AC8382F89}" v="32" dt="2021-11-27T17:30:20.123"/>
    <p1510:client id="{3C530C84-A79D-4675-A8D3-C10A5BF6E479}" v="71" dt="2021-12-03T11:19:42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JA VELIKONJA" userId="3c428eb7fc90c66b" providerId="LiveId" clId="{0F25C663-C9A0-4345-9668-87AAD2731156}"/>
    <pc:docChg chg="custSel addSld modSld">
      <pc:chgData name="NADJA VELIKONJA" userId="3c428eb7fc90c66b" providerId="LiveId" clId="{0F25C663-C9A0-4345-9668-87AAD2731156}" dt="2021-09-19T11:15:22.895" v="1058" actId="20577"/>
      <pc:docMkLst>
        <pc:docMk/>
      </pc:docMkLst>
      <pc:sldChg chg="modSp mod">
        <pc:chgData name="NADJA VELIKONJA" userId="3c428eb7fc90c66b" providerId="LiveId" clId="{0F25C663-C9A0-4345-9668-87AAD2731156}" dt="2021-09-19T11:15:22.895" v="1058" actId="20577"/>
        <pc:sldMkLst>
          <pc:docMk/>
          <pc:sldMk cId="1356873805" sldId="256"/>
        </pc:sldMkLst>
        <pc:spChg chg="mod">
          <ac:chgData name="NADJA VELIKONJA" userId="3c428eb7fc90c66b" providerId="LiveId" clId="{0F25C663-C9A0-4345-9668-87AAD2731156}" dt="2021-09-19T10:11:08.711" v="106" actId="1076"/>
          <ac:spMkLst>
            <pc:docMk/>
            <pc:sldMk cId="1356873805" sldId="256"/>
            <ac:spMk id="2" creationId="{1CE904FB-3148-4BC9-BC5C-EC85E2D382BB}"/>
          </ac:spMkLst>
        </pc:spChg>
        <pc:spChg chg="mod">
          <ac:chgData name="NADJA VELIKONJA" userId="3c428eb7fc90c66b" providerId="LiveId" clId="{0F25C663-C9A0-4345-9668-87AAD2731156}" dt="2021-09-19T11:15:22.895" v="1058" actId="20577"/>
          <ac:spMkLst>
            <pc:docMk/>
            <pc:sldMk cId="1356873805" sldId="256"/>
            <ac:spMk id="3" creationId="{4B5347FD-D0F2-4A8A-BED9-059ADDE893EE}"/>
          </ac:spMkLst>
        </pc:spChg>
      </pc:sldChg>
      <pc:sldChg chg="addSp delSp modSp new mod">
        <pc:chgData name="NADJA VELIKONJA" userId="3c428eb7fc90c66b" providerId="LiveId" clId="{0F25C663-C9A0-4345-9668-87AAD2731156}" dt="2021-09-19T10:53:07.155" v="658" actId="1076"/>
        <pc:sldMkLst>
          <pc:docMk/>
          <pc:sldMk cId="2936505604" sldId="257"/>
        </pc:sldMkLst>
        <pc:spChg chg="mod">
          <ac:chgData name="NADJA VELIKONJA" userId="3c428eb7fc90c66b" providerId="LiveId" clId="{0F25C663-C9A0-4345-9668-87AAD2731156}" dt="2021-09-19T10:12:05.851" v="128" actId="207"/>
          <ac:spMkLst>
            <pc:docMk/>
            <pc:sldMk cId="2936505604" sldId="257"/>
            <ac:spMk id="2" creationId="{7691CEF9-A4CA-4310-B41A-2354C6E6A582}"/>
          </ac:spMkLst>
        </pc:spChg>
        <pc:spChg chg="mod">
          <ac:chgData name="NADJA VELIKONJA" userId="3c428eb7fc90c66b" providerId="LiveId" clId="{0F25C663-C9A0-4345-9668-87AAD2731156}" dt="2021-09-19T10:14:32.204" v="176" actId="1076"/>
          <ac:spMkLst>
            <pc:docMk/>
            <pc:sldMk cId="2936505604" sldId="257"/>
            <ac:spMk id="3" creationId="{540BE5A6-3584-490D-892B-08F1C02050EF}"/>
          </ac:spMkLst>
        </pc:spChg>
        <pc:spChg chg="add mod">
          <ac:chgData name="NADJA VELIKONJA" userId="3c428eb7fc90c66b" providerId="LiveId" clId="{0F25C663-C9A0-4345-9668-87AAD2731156}" dt="2021-09-19T10:18:45.864" v="343" actId="20577"/>
          <ac:spMkLst>
            <pc:docMk/>
            <pc:sldMk cId="2936505604" sldId="257"/>
            <ac:spMk id="5" creationId="{ECB07B6F-3E05-41BE-832E-18F38932C962}"/>
          </ac:spMkLst>
        </pc:spChg>
        <pc:spChg chg="add del mod">
          <ac:chgData name="NADJA VELIKONJA" userId="3c428eb7fc90c66b" providerId="LiveId" clId="{0F25C663-C9A0-4345-9668-87AAD2731156}" dt="2021-09-19T10:52:55.542" v="654" actId="21"/>
          <ac:spMkLst>
            <pc:docMk/>
            <pc:sldMk cId="2936505604" sldId="257"/>
            <ac:spMk id="7" creationId="{FD668D09-6430-425C-ADB1-F857C360BD82}"/>
          </ac:spMkLst>
        </pc:spChg>
        <pc:picChg chg="add mod">
          <ac:chgData name="NADJA VELIKONJA" userId="3c428eb7fc90c66b" providerId="LiveId" clId="{0F25C663-C9A0-4345-9668-87AAD2731156}" dt="2021-09-19T10:53:07.155" v="658" actId="1076"/>
          <ac:picMkLst>
            <pc:docMk/>
            <pc:sldMk cId="2936505604" sldId="257"/>
            <ac:picMk id="4" creationId="{C064C434-FD05-4234-9877-29C18D494BE1}"/>
          </ac:picMkLst>
        </pc:picChg>
        <pc:picChg chg="add del mod">
          <ac:chgData name="NADJA VELIKONJA" userId="3c428eb7fc90c66b" providerId="LiveId" clId="{0F25C663-C9A0-4345-9668-87AAD2731156}" dt="2021-09-19T10:52:50.999" v="653" actId="478"/>
          <ac:picMkLst>
            <pc:docMk/>
            <pc:sldMk cId="2936505604" sldId="257"/>
            <ac:picMk id="6" creationId="{E69419DE-7C2E-4B6C-BEF0-2CE52C02B88A}"/>
          </ac:picMkLst>
        </pc:picChg>
      </pc:sldChg>
      <pc:sldChg chg="addSp delSp modSp new mod">
        <pc:chgData name="NADJA VELIKONJA" userId="3c428eb7fc90c66b" providerId="LiveId" clId="{0F25C663-C9A0-4345-9668-87AAD2731156}" dt="2021-09-19T10:50:04.911" v="540" actId="1076"/>
        <pc:sldMkLst>
          <pc:docMk/>
          <pc:sldMk cId="815723020" sldId="258"/>
        </pc:sldMkLst>
        <pc:spChg chg="del mod">
          <ac:chgData name="NADJA VELIKONJA" userId="3c428eb7fc90c66b" providerId="LiveId" clId="{0F25C663-C9A0-4345-9668-87AAD2731156}" dt="2021-09-19T10:23:11.354" v="453" actId="21"/>
          <ac:spMkLst>
            <pc:docMk/>
            <pc:sldMk cId="815723020" sldId="258"/>
            <ac:spMk id="2" creationId="{47917FDF-EB03-4FB2-86EF-4048B4B1EA47}"/>
          </ac:spMkLst>
        </pc:spChg>
        <pc:spChg chg="mod">
          <ac:chgData name="NADJA VELIKONJA" userId="3c428eb7fc90c66b" providerId="LiveId" clId="{0F25C663-C9A0-4345-9668-87AAD2731156}" dt="2021-09-19T10:44:51.289" v="458" actId="14100"/>
          <ac:spMkLst>
            <pc:docMk/>
            <pc:sldMk cId="815723020" sldId="258"/>
            <ac:spMk id="3" creationId="{2D9A3C4D-950B-4098-B8DB-470DCDB08531}"/>
          </ac:spMkLst>
        </pc:spChg>
        <pc:spChg chg="add mod">
          <ac:chgData name="NADJA VELIKONJA" userId="3c428eb7fc90c66b" providerId="LiveId" clId="{0F25C663-C9A0-4345-9668-87AAD2731156}" dt="2021-09-19T10:48:05.117" v="515" actId="1076"/>
          <ac:spMkLst>
            <pc:docMk/>
            <pc:sldMk cId="815723020" sldId="258"/>
            <ac:spMk id="5" creationId="{620BA042-1B7C-498A-913A-343B19EEE576}"/>
          </ac:spMkLst>
        </pc:spChg>
        <pc:spChg chg="add mod">
          <ac:chgData name="NADJA VELIKONJA" userId="3c428eb7fc90c66b" providerId="LiveId" clId="{0F25C663-C9A0-4345-9668-87AAD2731156}" dt="2021-09-19T10:50:04.911" v="540" actId="1076"/>
          <ac:spMkLst>
            <pc:docMk/>
            <pc:sldMk cId="815723020" sldId="258"/>
            <ac:spMk id="7" creationId="{A4B4FF01-8686-42F8-B4A3-8A3AAE43BBE4}"/>
          </ac:spMkLst>
        </pc:spChg>
        <pc:picChg chg="add mod">
          <ac:chgData name="NADJA VELIKONJA" userId="3c428eb7fc90c66b" providerId="LiveId" clId="{0F25C663-C9A0-4345-9668-87AAD2731156}" dt="2021-09-19T10:47:27.120" v="461" actId="1076"/>
          <ac:picMkLst>
            <pc:docMk/>
            <pc:sldMk cId="815723020" sldId="258"/>
            <ac:picMk id="4" creationId="{D4E7E397-38D1-4304-9A20-D3B65BF6FC2F}"/>
          </ac:picMkLst>
        </pc:picChg>
        <pc:picChg chg="add mod">
          <ac:chgData name="NADJA VELIKONJA" userId="3c428eb7fc90c66b" providerId="LiveId" clId="{0F25C663-C9A0-4345-9668-87AAD2731156}" dt="2021-09-19T10:49:45.582" v="518" actId="1076"/>
          <ac:picMkLst>
            <pc:docMk/>
            <pc:sldMk cId="815723020" sldId="258"/>
            <ac:picMk id="6" creationId="{103BB738-693E-42AB-AEEE-BC30A731E7FE}"/>
          </ac:picMkLst>
        </pc:picChg>
      </pc:sldChg>
      <pc:sldChg chg="addSp delSp modSp new mod">
        <pc:chgData name="NADJA VELIKONJA" userId="3c428eb7fc90c66b" providerId="LiveId" clId="{0F25C663-C9A0-4345-9668-87AAD2731156}" dt="2021-09-19T10:54:42.682" v="716" actId="1076"/>
        <pc:sldMkLst>
          <pc:docMk/>
          <pc:sldMk cId="2561345807" sldId="259"/>
        </pc:sldMkLst>
        <pc:spChg chg="del">
          <ac:chgData name="NADJA VELIKONJA" userId="3c428eb7fc90c66b" providerId="LiveId" clId="{0F25C663-C9A0-4345-9668-87AAD2731156}" dt="2021-09-19T10:51:02.998" v="573" actId="21"/>
          <ac:spMkLst>
            <pc:docMk/>
            <pc:sldMk cId="2561345807" sldId="259"/>
            <ac:spMk id="2" creationId="{573C7244-EE54-47B7-B6E0-162DB5049CF4}"/>
          </ac:spMkLst>
        </pc:spChg>
        <pc:spChg chg="mod">
          <ac:chgData name="NADJA VELIKONJA" userId="3c428eb7fc90c66b" providerId="LiveId" clId="{0F25C663-C9A0-4345-9668-87AAD2731156}" dt="2021-09-19T10:51:12.943" v="575" actId="14100"/>
          <ac:spMkLst>
            <pc:docMk/>
            <pc:sldMk cId="2561345807" sldId="259"/>
            <ac:spMk id="3" creationId="{32A91904-A75D-43EB-B6E8-A822762FD36A}"/>
          </ac:spMkLst>
        </pc:spChg>
        <pc:spChg chg="add mod">
          <ac:chgData name="NADJA VELIKONJA" userId="3c428eb7fc90c66b" providerId="LiveId" clId="{0F25C663-C9A0-4345-9668-87AAD2731156}" dt="2021-09-19T10:52:47.972" v="652" actId="1076"/>
          <ac:spMkLst>
            <pc:docMk/>
            <pc:sldMk cId="2561345807" sldId="259"/>
            <ac:spMk id="5" creationId="{CD332229-E7FA-43BC-9916-BEF29FF214B9}"/>
          </ac:spMkLst>
        </pc:spChg>
        <pc:spChg chg="add mod">
          <ac:chgData name="NADJA VELIKONJA" userId="3c428eb7fc90c66b" providerId="LiveId" clId="{0F25C663-C9A0-4345-9668-87AAD2731156}" dt="2021-09-19T10:54:42.682" v="716" actId="1076"/>
          <ac:spMkLst>
            <pc:docMk/>
            <pc:sldMk cId="2561345807" sldId="259"/>
            <ac:spMk id="7" creationId="{CAB25BFE-D7FE-4DCE-BCF6-8CF084C44B76}"/>
          </ac:spMkLst>
        </pc:spChg>
        <pc:picChg chg="add mod">
          <ac:chgData name="NADJA VELIKONJA" userId="3c428eb7fc90c66b" providerId="LiveId" clId="{0F25C663-C9A0-4345-9668-87AAD2731156}" dt="2021-09-19T10:52:13.528" v="577" actId="1076"/>
          <ac:picMkLst>
            <pc:docMk/>
            <pc:sldMk cId="2561345807" sldId="259"/>
            <ac:picMk id="4" creationId="{A4D1E095-6741-4BE7-9A48-F7376EC2EB0F}"/>
          </ac:picMkLst>
        </pc:picChg>
        <pc:picChg chg="add mod">
          <ac:chgData name="NADJA VELIKONJA" userId="3c428eb7fc90c66b" providerId="LiveId" clId="{0F25C663-C9A0-4345-9668-87AAD2731156}" dt="2021-09-19T10:54:36.885" v="715" actId="1076"/>
          <ac:picMkLst>
            <pc:docMk/>
            <pc:sldMk cId="2561345807" sldId="259"/>
            <ac:picMk id="6" creationId="{32E73A0C-7D2C-4AB7-B037-C3BD535DB377}"/>
          </ac:picMkLst>
        </pc:picChg>
      </pc:sldChg>
      <pc:sldChg chg="addSp delSp modSp new mod">
        <pc:chgData name="NADJA VELIKONJA" userId="3c428eb7fc90c66b" providerId="LiveId" clId="{0F25C663-C9A0-4345-9668-87AAD2731156}" dt="2021-09-19T11:00:13.857" v="802" actId="1076"/>
        <pc:sldMkLst>
          <pc:docMk/>
          <pc:sldMk cId="2114907928" sldId="260"/>
        </pc:sldMkLst>
        <pc:spChg chg="del">
          <ac:chgData name="NADJA VELIKONJA" userId="3c428eb7fc90c66b" providerId="LiveId" clId="{0F25C663-C9A0-4345-9668-87AAD2731156}" dt="2021-09-19T10:55:46.588" v="727" actId="21"/>
          <ac:spMkLst>
            <pc:docMk/>
            <pc:sldMk cId="2114907928" sldId="260"/>
            <ac:spMk id="2" creationId="{3E727321-BDF1-41B1-B536-AC731B3F88FB}"/>
          </ac:spMkLst>
        </pc:spChg>
        <pc:spChg chg="mod">
          <ac:chgData name="NADJA VELIKONJA" userId="3c428eb7fc90c66b" providerId="LiveId" clId="{0F25C663-C9A0-4345-9668-87AAD2731156}" dt="2021-09-19T10:58:31.543" v="769" actId="108"/>
          <ac:spMkLst>
            <pc:docMk/>
            <pc:sldMk cId="2114907928" sldId="260"/>
            <ac:spMk id="3" creationId="{5E1955C7-34CC-4590-9B10-81C9E6B3EEAD}"/>
          </ac:spMkLst>
        </pc:spChg>
        <pc:spChg chg="add mod">
          <ac:chgData name="NADJA VELIKONJA" userId="3c428eb7fc90c66b" providerId="LiveId" clId="{0F25C663-C9A0-4345-9668-87AAD2731156}" dt="2021-09-19T11:00:09.004" v="800" actId="1076"/>
          <ac:spMkLst>
            <pc:docMk/>
            <pc:sldMk cId="2114907928" sldId="260"/>
            <ac:spMk id="5" creationId="{006B3610-E955-47D7-BADB-FBB2567AD98E}"/>
          </ac:spMkLst>
        </pc:spChg>
        <pc:spChg chg="add mod">
          <ac:chgData name="NADJA VELIKONJA" userId="3c428eb7fc90c66b" providerId="LiveId" clId="{0F25C663-C9A0-4345-9668-87AAD2731156}" dt="2021-09-19T11:00:13.857" v="802" actId="1076"/>
          <ac:spMkLst>
            <pc:docMk/>
            <pc:sldMk cId="2114907928" sldId="260"/>
            <ac:spMk id="7" creationId="{278DF601-850F-4CD1-8620-02358E83BD70}"/>
          </ac:spMkLst>
        </pc:spChg>
        <pc:picChg chg="add mod">
          <ac:chgData name="NADJA VELIKONJA" userId="3c428eb7fc90c66b" providerId="LiveId" clId="{0F25C663-C9A0-4345-9668-87AAD2731156}" dt="2021-09-19T10:59:43.248" v="774" actId="1076"/>
          <ac:picMkLst>
            <pc:docMk/>
            <pc:sldMk cId="2114907928" sldId="260"/>
            <ac:picMk id="4" creationId="{C93D821C-C986-4C5B-BA20-8ED25EE17B90}"/>
          </ac:picMkLst>
        </pc:picChg>
        <pc:picChg chg="add mod">
          <ac:chgData name="NADJA VELIKONJA" userId="3c428eb7fc90c66b" providerId="LiveId" clId="{0F25C663-C9A0-4345-9668-87AAD2731156}" dt="2021-09-19T10:59:46.267" v="775" actId="1076"/>
          <ac:picMkLst>
            <pc:docMk/>
            <pc:sldMk cId="2114907928" sldId="260"/>
            <ac:picMk id="6" creationId="{78D1EAC8-B064-4C20-98ED-487D5EC007DC}"/>
          </ac:picMkLst>
        </pc:picChg>
      </pc:sldChg>
      <pc:sldChg chg="addSp delSp modSp new mod">
        <pc:chgData name="NADJA VELIKONJA" userId="3c428eb7fc90c66b" providerId="LiveId" clId="{0F25C663-C9A0-4345-9668-87AAD2731156}" dt="2021-09-19T11:10:27.679" v="1012" actId="1076"/>
        <pc:sldMkLst>
          <pc:docMk/>
          <pc:sldMk cId="2958797227" sldId="261"/>
        </pc:sldMkLst>
        <pc:spChg chg="del">
          <ac:chgData name="NADJA VELIKONJA" userId="3c428eb7fc90c66b" providerId="LiveId" clId="{0F25C663-C9A0-4345-9668-87AAD2731156}" dt="2021-09-19T11:01:00.832" v="843" actId="21"/>
          <ac:spMkLst>
            <pc:docMk/>
            <pc:sldMk cId="2958797227" sldId="261"/>
            <ac:spMk id="2" creationId="{754A77D9-9A89-4DCD-8DE9-01FD0505C96E}"/>
          </ac:spMkLst>
        </pc:spChg>
        <pc:spChg chg="mod">
          <ac:chgData name="NADJA VELIKONJA" userId="3c428eb7fc90c66b" providerId="LiveId" clId="{0F25C663-C9A0-4345-9668-87AAD2731156}" dt="2021-09-19T11:09:37.067" v="1001" actId="1076"/>
          <ac:spMkLst>
            <pc:docMk/>
            <pc:sldMk cId="2958797227" sldId="261"/>
            <ac:spMk id="3" creationId="{52D53A29-5A51-4D58-A0D0-35E87DA2FC12}"/>
          </ac:spMkLst>
        </pc:spChg>
        <pc:spChg chg="add mod">
          <ac:chgData name="NADJA VELIKONJA" userId="3c428eb7fc90c66b" providerId="LiveId" clId="{0F25C663-C9A0-4345-9668-87AAD2731156}" dt="2021-09-19T11:10:09.264" v="1008" actId="1076"/>
          <ac:spMkLst>
            <pc:docMk/>
            <pc:sldMk cId="2958797227" sldId="261"/>
            <ac:spMk id="5" creationId="{77F0961C-1C60-4784-917F-9279B86AD26A}"/>
          </ac:spMkLst>
        </pc:spChg>
        <pc:spChg chg="add mod">
          <ac:chgData name="NADJA VELIKONJA" userId="3c428eb7fc90c66b" providerId="LiveId" clId="{0F25C663-C9A0-4345-9668-87AAD2731156}" dt="2021-09-19T11:10:27.679" v="1012" actId="1076"/>
          <ac:spMkLst>
            <pc:docMk/>
            <pc:sldMk cId="2958797227" sldId="261"/>
            <ac:spMk id="7" creationId="{FE4EC16A-7A08-431B-A35D-E8291BFF68FB}"/>
          </ac:spMkLst>
        </pc:spChg>
        <pc:spChg chg="add mod">
          <ac:chgData name="NADJA VELIKONJA" userId="3c428eb7fc90c66b" providerId="LiveId" clId="{0F25C663-C9A0-4345-9668-87AAD2731156}" dt="2021-09-19T11:10:18.972" v="1010" actId="1076"/>
          <ac:spMkLst>
            <pc:docMk/>
            <pc:sldMk cId="2958797227" sldId="261"/>
            <ac:spMk id="9" creationId="{32BA4A8E-7162-47D3-B8D2-A76EA774ADED}"/>
          </ac:spMkLst>
        </pc:spChg>
        <pc:picChg chg="add mod">
          <ac:chgData name="NADJA VELIKONJA" userId="3c428eb7fc90c66b" providerId="LiveId" clId="{0F25C663-C9A0-4345-9668-87AAD2731156}" dt="2021-09-19T11:10:05.305" v="1007" actId="1076"/>
          <ac:picMkLst>
            <pc:docMk/>
            <pc:sldMk cId="2958797227" sldId="261"/>
            <ac:picMk id="4" creationId="{0E2AE16A-DBCA-4911-9A5F-40CFD9E7C4E8}"/>
          </ac:picMkLst>
        </pc:picChg>
        <pc:picChg chg="add mod">
          <ac:chgData name="NADJA VELIKONJA" userId="3c428eb7fc90c66b" providerId="LiveId" clId="{0F25C663-C9A0-4345-9668-87AAD2731156}" dt="2021-09-19T11:10:23.096" v="1011" actId="1076"/>
          <ac:picMkLst>
            <pc:docMk/>
            <pc:sldMk cId="2958797227" sldId="261"/>
            <ac:picMk id="6" creationId="{66913FAB-E43E-4732-8DE3-FDE0FBEECD5C}"/>
          </ac:picMkLst>
        </pc:picChg>
        <pc:picChg chg="add mod">
          <ac:chgData name="NADJA VELIKONJA" userId="3c428eb7fc90c66b" providerId="LiveId" clId="{0F25C663-C9A0-4345-9668-87AAD2731156}" dt="2021-09-19T11:10:14.712" v="1009" actId="1076"/>
          <ac:picMkLst>
            <pc:docMk/>
            <pc:sldMk cId="2958797227" sldId="261"/>
            <ac:picMk id="8" creationId="{8D1546ED-DBBA-4D87-9469-565DDB68B3CE}"/>
          </ac:picMkLst>
        </pc:picChg>
      </pc:sldChg>
      <pc:sldChg chg="addSp modSp new mod">
        <pc:chgData name="NADJA VELIKONJA" userId="3c428eb7fc90c66b" providerId="LiveId" clId="{0F25C663-C9A0-4345-9668-87AAD2731156}" dt="2021-09-19T11:13:30.269" v="1056" actId="1076"/>
        <pc:sldMkLst>
          <pc:docMk/>
          <pc:sldMk cId="4139967996" sldId="262"/>
        </pc:sldMkLst>
        <pc:spChg chg="mod">
          <ac:chgData name="NADJA VELIKONJA" userId="3c428eb7fc90c66b" providerId="LiveId" clId="{0F25C663-C9A0-4345-9668-87AAD2731156}" dt="2021-09-19T11:10:52.081" v="1017" actId="20577"/>
          <ac:spMkLst>
            <pc:docMk/>
            <pc:sldMk cId="4139967996" sldId="262"/>
            <ac:spMk id="2" creationId="{D25F2A66-31A6-43DA-8614-B8885F98D3FC}"/>
          </ac:spMkLst>
        </pc:spChg>
        <pc:spChg chg="mod">
          <ac:chgData name="NADJA VELIKONJA" userId="3c428eb7fc90c66b" providerId="LiveId" clId="{0F25C663-C9A0-4345-9668-87AAD2731156}" dt="2021-09-19T11:13:16.335" v="1054" actId="255"/>
          <ac:spMkLst>
            <pc:docMk/>
            <pc:sldMk cId="4139967996" sldId="262"/>
            <ac:spMk id="3" creationId="{F34BAC26-F8E2-4ACA-893A-75ADFB48CCB2}"/>
          </ac:spMkLst>
        </pc:spChg>
        <pc:spChg chg="add mod">
          <ac:chgData name="NADJA VELIKONJA" userId="3c428eb7fc90c66b" providerId="LiveId" clId="{0F25C663-C9A0-4345-9668-87AAD2731156}" dt="2021-09-19T11:13:30.269" v="1056" actId="1076"/>
          <ac:spMkLst>
            <pc:docMk/>
            <pc:sldMk cId="4139967996" sldId="262"/>
            <ac:spMk id="5" creationId="{00246C58-F738-4442-9AA4-ED0E99B57826}"/>
          </ac:spMkLst>
        </pc:spChg>
      </pc:sldChg>
    </pc:docChg>
  </pc:docChgLst>
  <pc:docChgLst>
    <pc:chgData name="Dunja Hrast" userId="S::dunja.hrast@gimtol.si::bc81c193-f606-434e-9a77-d44becdc3ad1" providerId="AD" clId="Web-{8E074236-C473-4212-A516-EB7A5D1E37B9}"/>
    <pc:docChg chg="delSld modSld">
      <pc:chgData name="Dunja Hrast" userId="S::dunja.hrast@gimtol.si::bc81c193-f606-434e-9a77-d44becdc3ad1" providerId="AD" clId="Web-{8E074236-C473-4212-A516-EB7A5D1E37B9}" dt="2021-11-27T17:25:19.700" v="49" actId="1076"/>
      <pc:docMkLst>
        <pc:docMk/>
      </pc:docMkLst>
      <pc:sldChg chg="modSp">
        <pc:chgData name="Dunja Hrast" userId="S::dunja.hrast@gimtol.si::bc81c193-f606-434e-9a77-d44becdc3ad1" providerId="AD" clId="Web-{8E074236-C473-4212-A516-EB7A5D1E37B9}" dt="2021-11-27T17:25:19.700" v="49" actId="1076"/>
        <pc:sldMkLst>
          <pc:docMk/>
          <pc:sldMk cId="2561345807" sldId="259"/>
        </pc:sldMkLst>
        <pc:spChg chg="mod">
          <ac:chgData name="Dunja Hrast" userId="S::dunja.hrast@gimtol.si::bc81c193-f606-434e-9a77-d44becdc3ad1" providerId="AD" clId="Web-{8E074236-C473-4212-A516-EB7A5D1E37B9}" dt="2021-11-27T17:24:59.699" v="42" actId="1076"/>
          <ac:spMkLst>
            <pc:docMk/>
            <pc:sldMk cId="2561345807" sldId="259"/>
            <ac:spMk id="5" creationId="{CD332229-E7FA-43BC-9916-BEF29FF214B9}"/>
          </ac:spMkLst>
        </pc:spChg>
        <pc:spChg chg="mod">
          <ac:chgData name="Dunja Hrast" userId="S::dunja.hrast@gimtol.si::bc81c193-f606-434e-9a77-d44becdc3ad1" providerId="AD" clId="Web-{8E074236-C473-4212-A516-EB7A5D1E37B9}" dt="2021-11-27T17:25:19.700" v="49" actId="1076"/>
          <ac:spMkLst>
            <pc:docMk/>
            <pc:sldMk cId="2561345807" sldId="259"/>
            <ac:spMk id="7" creationId="{CAB25BFE-D7FE-4DCE-BCF6-8CF084C44B76}"/>
          </ac:spMkLst>
        </pc:spChg>
        <pc:picChg chg="mod">
          <ac:chgData name="Dunja Hrast" userId="S::dunja.hrast@gimtol.si::bc81c193-f606-434e-9a77-d44becdc3ad1" providerId="AD" clId="Web-{8E074236-C473-4212-A516-EB7A5D1E37B9}" dt="2021-11-27T17:25:02.293" v="43" actId="1076"/>
          <ac:picMkLst>
            <pc:docMk/>
            <pc:sldMk cId="2561345807" sldId="259"/>
            <ac:picMk id="4" creationId="{A4D1E095-6741-4BE7-9A48-F7376EC2EB0F}"/>
          </ac:picMkLst>
        </pc:picChg>
        <pc:picChg chg="mod">
          <ac:chgData name="Dunja Hrast" userId="S::dunja.hrast@gimtol.si::bc81c193-f606-434e-9a77-d44becdc3ad1" providerId="AD" clId="Web-{8E074236-C473-4212-A516-EB7A5D1E37B9}" dt="2021-11-27T17:25:16.512" v="48" actId="1076"/>
          <ac:picMkLst>
            <pc:docMk/>
            <pc:sldMk cId="2561345807" sldId="259"/>
            <ac:picMk id="6" creationId="{32E73A0C-7D2C-4AB7-B037-C3BD535DB377}"/>
          </ac:picMkLst>
        </pc:picChg>
      </pc:sldChg>
      <pc:sldChg chg="delSp modSp">
        <pc:chgData name="Dunja Hrast" userId="S::dunja.hrast@gimtol.si::bc81c193-f606-434e-9a77-d44becdc3ad1" providerId="AD" clId="Web-{8E074236-C473-4212-A516-EB7A5D1E37B9}" dt="2021-11-27T17:23:59.445" v="36" actId="1076"/>
        <pc:sldMkLst>
          <pc:docMk/>
          <pc:sldMk cId="3246310741" sldId="264"/>
        </pc:sldMkLst>
        <pc:spChg chg="mod">
          <ac:chgData name="Dunja Hrast" userId="S::dunja.hrast@gimtol.si::bc81c193-f606-434e-9a77-d44becdc3ad1" providerId="AD" clId="Web-{8E074236-C473-4212-A516-EB7A5D1E37B9}" dt="2021-11-27T17:23:59.445" v="36" actId="1076"/>
          <ac:spMkLst>
            <pc:docMk/>
            <pc:sldMk cId="3246310741" sldId="264"/>
            <ac:spMk id="6" creationId="{7E828D2C-1B74-4AB9-824A-F395B2D8A3DC}"/>
          </ac:spMkLst>
        </pc:spChg>
        <pc:spChg chg="del">
          <ac:chgData name="Dunja Hrast" userId="S::dunja.hrast@gimtol.si::bc81c193-f606-434e-9a77-d44becdc3ad1" providerId="AD" clId="Web-{8E074236-C473-4212-A516-EB7A5D1E37B9}" dt="2021-11-27T17:23:50.695" v="33"/>
          <ac:spMkLst>
            <pc:docMk/>
            <pc:sldMk cId="3246310741" sldId="264"/>
            <ac:spMk id="8" creationId="{C446A011-8112-48DC-B325-4EA0F2684956}"/>
          </ac:spMkLst>
        </pc:spChg>
        <pc:picChg chg="mod">
          <ac:chgData name="Dunja Hrast" userId="S::dunja.hrast@gimtol.si::bc81c193-f606-434e-9a77-d44becdc3ad1" providerId="AD" clId="Web-{8E074236-C473-4212-A516-EB7A5D1E37B9}" dt="2021-11-27T17:23:56.336" v="35" actId="1076"/>
          <ac:picMkLst>
            <pc:docMk/>
            <pc:sldMk cId="3246310741" sldId="264"/>
            <ac:picMk id="4" creationId="{2F8D0BA0-D771-445B-8A2B-3194DA2C4BA6}"/>
          </ac:picMkLst>
        </pc:picChg>
        <pc:picChg chg="del">
          <ac:chgData name="Dunja Hrast" userId="S::dunja.hrast@gimtol.si::bc81c193-f606-434e-9a77-d44becdc3ad1" providerId="AD" clId="Web-{8E074236-C473-4212-A516-EB7A5D1E37B9}" dt="2021-11-27T17:23:46.835" v="32"/>
          <ac:picMkLst>
            <pc:docMk/>
            <pc:sldMk cId="3246310741" sldId="264"/>
            <ac:picMk id="7" creationId="{B0221EF9-9C06-4491-8EBB-3A48DC004801}"/>
          </ac:picMkLst>
        </pc:picChg>
      </pc:sldChg>
      <pc:sldChg chg="delSp modSp">
        <pc:chgData name="Dunja Hrast" userId="S::dunja.hrast@gimtol.si::bc81c193-f606-434e-9a77-d44becdc3ad1" providerId="AD" clId="Web-{8E074236-C473-4212-A516-EB7A5D1E37B9}" dt="2021-11-27T17:23:36.256" v="31" actId="1076"/>
        <pc:sldMkLst>
          <pc:docMk/>
          <pc:sldMk cId="2108056329" sldId="265"/>
        </pc:sldMkLst>
        <pc:spChg chg="mod">
          <ac:chgData name="Dunja Hrast" userId="S::dunja.hrast@gimtol.si::bc81c193-f606-434e-9a77-d44becdc3ad1" providerId="AD" clId="Web-{8E074236-C473-4212-A516-EB7A5D1E37B9}" dt="2021-11-27T17:23:32.428" v="30" actId="1076"/>
          <ac:spMkLst>
            <pc:docMk/>
            <pc:sldMk cId="2108056329" sldId="265"/>
            <ac:spMk id="5" creationId="{2BB436AE-0175-4B8C-8F93-7AFBE030A193}"/>
          </ac:spMkLst>
        </pc:spChg>
        <pc:spChg chg="mod">
          <ac:chgData name="Dunja Hrast" userId="S::dunja.hrast@gimtol.si::bc81c193-f606-434e-9a77-d44becdc3ad1" providerId="AD" clId="Web-{8E074236-C473-4212-A516-EB7A5D1E37B9}" dt="2021-11-27T17:23:07.083" v="22" actId="1076"/>
          <ac:spMkLst>
            <pc:docMk/>
            <pc:sldMk cId="2108056329" sldId="265"/>
            <ac:spMk id="7" creationId="{6EABE095-2A19-487E-B1F2-3681FF2F59EB}"/>
          </ac:spMkLst>
        </pc:spChg>
        <pc:spChg chg="mod">
          <ac:chgData name="Dunja Hrast" userId="S::dunja.hrast@gimtol.si::bc81c193-f606-434e-9a77-d44becdc3ad1" providerId="AD" clId="Web-{8E074236-C473-4212-A516-EB7A5D1E37B9}" dt="2021-11-27T17:23:36.256" v="31" actId="1076"/>
          <ac:spMkLst>
            <pc:docMk/>
            <pc:sldMk cId="2108056329" sldId="265"/>
            <ac:spMk id="9" creationId="{FFFA5BF4-E537-46BF-A12A-9BBA47626A96}"/>
          </ac:spMkLst>
        </pc:spChg>
        <pc:picChg chg="mod">
          <ac:chgData name="Dunja Hrast" userId="S::dunja.hrast@gimtol.si::bc81c193-f606-434e-9a77-d44becdc3ad1" providerId="AD" clId="Web-{8E074236-C473-4212-A516-EB7A5D1E37B9}" dt="2021-11-27T17:23:28.084" v="29" actId="1076"/>
          <ac:picMkLst>
            <pc:docMk/>
            <pc:sldMk cId="2108056329" sldId="265"/>
            <ac:picMk id="4" creationId="{2F27684F-0794-4771-B1FC-2B71FA531187}"/>
          </ac:picMkLst>
        </pc:picChg>
        <pc:picChg chg="del">
          <ac:chgData name="Dunja Hrast" userId="S::dunja.hrast@gimtol.si::bc81c193-f606-434e-9a77-d44becdc3ad1" providerId="AD" clId="Web-{8E074236-C473-4212-A516-EB7A5D1E37B9}" dt="2021-11-27T17:22:58.348" v="12"/>
          <ac:picMkLst>
            <pc:docMk/>
            <pc:sldMk cId="2108056329" sldId="265"/>
            <ac:picMk id="6" creationId="{DDBA77CE-5436-4C0B-85DC-1AFADBEF92F0}"/>
          </ac:picMkLst>
        </pc:picChg>
        <pc:picChg chg="mod">
          <ac:chgData name="Dunja Hrast" userId="S::dunja.hrast@gimtol.si::bc81c193-f606-434e-9a77-d44becdc3ad1" providerId="AD" clId="Web-{8E074236-C473-4212-A516-EB7A5D1E37B9}" dt="2021-11-27T17:23:12.536" v="24" actId="14100"/>
          <ac:picMkLst>
            <pc:docMk/>
            <pc:sldMk cId="2108056329" sldId="265"/>
            <ac:picMk id="8" creationId="{BB24C09F-024D-46EC-A0C7-046A3648BC3A}"/>
          </ac:picMkLst>
        </pc:picChg>
      </pc:sldChg>
      <pc:sldChg chg="delSp modSp">
        <pc:chgData name="Dunja Hrast" userId="S::dunja.hrast@gimtol.si::bc81c193-f606-434e-9a77-d44becdc3ad1" providerId="AD" clId="Web-{8E074236-C473-4212-A516-EB7A5D1E37B9}" dt="2021-11-27T17:22:47.894" v="11" actId="1076"/>
        <pc:sldMkLst>
          <pc:docMk/>
          <pc:sldMk cId="1848707906" sldId="266"/>
        </pc:sldMkLst>
        <pc:spChg chg="mod">
          <ac:chgData name="Dunja Hrast" userId="S::dunja.hrast@gimtol.si::bc81c193-f606-434e-9a77-d44becdc3ad1" providerId="AD" clId="Web-{8E074236-C473-4212-A516-EB7A5D1E37B9}" dt="2021-11-27T17:22:47.894" v="11" actId="1076"/>
          <ac:spMkLst>
            <pc:docMk/>
            <pc:sldMk cId="1848707906" sldId="266"/>
            <ac:spMk id="5" creationId="{010CE0EF-9D60-4567-96B0-A8822E76BB70}"/>
          </ac:spMkLst>
        </pc:spChg>
        <pc:spChg chg="del">
          <ac:chgData name="Dunja Hrast" userId="S::dunja.hrast@gimtol.si::bc81c193-f606-434e-9a77-d44becdc3ad1" providerId="AD" clId="Web-{8E074236-C473-4212-A516-EB7A5D1E37B9}" dt="2021-11-27T17:22:37.097" v="8"/>
          <ac:spMkLst>
            <pc:docMk/>
            <pc:sldMk cId="1848707906" sldId="266"/>
            <ac:spMk id="7" creationId="{446C3201-8CC4-44A3-A784-0F95F6BDC5F3}"/>
          </ac:spMkLst>
        </pc:spChg>
        <pc:picChg chg="mod">
          <ac:chgData name="Dunja Hrast" userId="S::dunja.hrast@gimtol.si::bc81c193-f606-434e-9a77-d44becdc3ad1" providerId="AD" clId="Web-{8E074236-C473-4212-A516-EB7A5D1E37B9}" dt="2021-11-27T17:22:44.831" v="10" actId="1076"/>
          <ac:picMkLst>
            <pc:docMk/>
            <pc:sldMk cId="1848707906" sldId="266"/>
            <ac:picMk id="4" creationId="{0FADFE00-AFD4-4C8E-B3E5-A85F089A28DF}"/>
          </ac:picMkLst>
        </pc:picChg>
        <pc:picChg chg="del">
          <ac:chgData name="Dunja Hrast" userId="S::dunja.hrast@gimtol.si::bc81c193-f606-434e-9a77-d44becdc3ad1" providerId="AD" clId="Web-{8E074236-C473-4212-A516-EB7A5D1E37B9}" dt="2021-11-27T17:22:34.143" v="7"/>
          <ac:picMkLst>
            <pc:docMk/>
            <pc:sldMk cId="1848707906" sldId="266"/>
            <ac:picMk id="6" creationId="{2A1675C6-A323-4C56-BBB8-1E9996D9D9B5}"/>
          </ac:picMkLst>
        </pc:picChg>
      </pc:sldChg>
      <pc:sldChg chg="delSp modSp">
        <pc:chgData name="Dunja Hrast" userId="S::dunja.hrast@gimtol.si::bc81c193-f606-434e-9a77-d44becdc3ad1" providerId="AD" clId="Web-{8E074236-C473-4212-A516-EB7A5D1E37B9}" dt="2021-11-27T17:22:13.220" v="6" actId="1076"/>
        <pc:sldMkLst>
          <pc:docMk/>
          <pc:sldMk cId="1772467953" sldId="267"/>
        </pc:sldMkLst>
        <pc:spChg chg="mod">
          <ac:chgData name="Dunja Hrast" userId="S::dunja.hrast@gimtol.si::bc81c193-f606-434e-9a77-d44becdc3ad1" providerId="AD" clId="Web-{8E074236-C473-4212-A516-EB7A5D1E37B9}" dt="2021-11-27T17:22:13.220" v="6" actId="1076"/>
          <ac:spMkLst>
            <pc:docMk/>
            <pc:sldMk cId="1772467953" sldId="267"/>
            <ac:spMk id="5" creationId="{5AC95527-A305-4F9D-8F55-C02E00200E08}"/>
          </ac:spMkLst>
        </pc:spChg>
        <pc:spChg chg="mod">
          <ac:chgData name="Dunja Hrast" userId="S::dunja.hrast@gimtol.si::bc81c193-f606-434e-9a77-d44becdc3ad1" providerId="AD" clId="Web-{8E074236-C473-4212-A516-EB7A5D1E37B9}" dt="2021-11-27T17:21:43" v="3" actId="20577"/>
          <ac:spMkLst>
            <pc:docMk/>
            <pc:sldMk cId="1772467953" sldId="267"/>
            <ac:spMk id="7" creationId="{45AA1493-E7B3-42FC-9062-08B9911F7D51}"/>
          </ac:spMkLst>
        </pc:spChg>
        <pc:picChg chg="mod">
          <ac:chgData name="Dunja Hrast" userId="S::dunja.hrast@gimtol.si::bc81c193-f606-434e-9a77-d44becdc3ad1" providerId="AD" clId="Web-{8E074236-C473-4212-A516-EB7A5D1E37B9}" dt="2021-11-27T17:22:08.142" v="5" actId="1076"/>
          <ac:picMkLst>
            <pc:docMk/>
            <pc:sldMk cId="1772467953" sldId="267"/>
            <ac:picMk id="4" creationId="{45510EB5-B058-4690-AF32-1DC3F96530E8}"/>
          </ac:picMkLst>
        </pc:picChg>
        <pc:picChg chg="del">
          <ac:chgData name="Dunja Hrast" userId="S::dunja.hrast@gimtol.si::bc81c193-f606-434e-9a77-d44becdc3ad1" providerId="AD" clId="Web-{8E074236-C473-4212-A516-EB7A5D1E37B9}" dt="2021-11-27T17:21:37.671" v="2"/>
          <ac:picMkLst>
            <pc:docMk/>
            <pc:sldMk cId="1772467953" sldId="267"/>
            <ac:picMk id="6" creationId="{349208F0-5308-4981-B460-EDFC1D9A1F77}"/>
          </ac:picMkLst>
        </pc:picChg>
      </pc:sldChg>
      <pc:sldChg chg="del">
        <pc:chgData name="Dunja Hrast" userId="S::dunja.hrast@gimtol.si::bc81c193-f606-434e-9a77-d44becdc3ad1" providerId="AD" clId="Web-{8E074236-C473-4212-A516-EB7A5D1E37B9}" dt="2021-11-27T17:20:49.840" v="0"/>
        <pc:sldMkLst>
          <pc:docMk/>
          <pc:sldMk cId="1338959277" sldId="268"/>
        </pc:sldMkLst>
      </pc:sldChg>
    </pc:docChg>
  </pc:docChgLst>
  <pc:docChgLst>
    <pc:chgData name="Lučka Uršič" userId="S::lucka.ursic@gimtol.si::73b4f6da-8368-4ea4-839e-443c0aca5411" providerId="AD" clId="Web-{3C530C84-A79D-4675-A8D3-C10A5BF6E479}"/>
    <pc:docChg chg="modSld">
      <pc:chgData name="Lučka Uršič" userId="S::lucka.ursic@gimtol.si::73b4f6da-8368-4ea4-839e-443c0aca5411" providerId="AD" clId="Web-{3C530C84-A79D-4675-A8D3-C10A5BF6E479}" dt="2021-12-03T11:19:42.581" v="66"/>
      <pc:docMkLst>
        <pc:docMk/>
      </pc:docMkLst>
      <pc:sldChg chg="modSp">
        <pc:chgData name="Lučka Uršič" userId="S::lucka.ursic@gimtol.si::73b4f6da-8368-4ea4-839e-443c0aca5411" providerId="AD" clId="Web-{3C530C84-A79D-4675-A8D3-C10A5BF6E479}" dt="2021-12-03T11:16:22.193" v="16" actId="20577"/>
        <pc:sldMkLst>
          <pc:docMk/>
          <pc:sldMk cId="2936505604" sldId="257"/>
        </pc:sldMkLst>
        <pc:spChg chg="mod">
          <ac:chgData name="Lučka Uršič" userId="S::lucka.ursic@gimtol.si::73b4f6da-8368-4ea4-839e-443c0aca5411" providerId="AD" clId="Web-{3C530C84-A79D-4675-A8D3-C10A5BF6E479}" dt="2021-12-03T11:16:22.193" v="16" actId="20577"/>
          <ac:spMkLst>
            <pc:docMk/>
            <pc:sldMk cId="2936505604" sldId="257"/>
            <ac:spMk id="3" creationId="{540BE5A6-3584-490D-892B-08F1C02050EF}"/>
          </ac:spMkLst>
        </pc:spChg>
        <pc:spChg chg="mod">
          <ac:chgData name="Lučka Uršič" userId="S::lucka.ursic@gimtol.si::73b4f6da-8368-4ea4-839e-443c0aca5411" providerId="AD" clId="Web-{3C530C84-A79D-4675-A8D3-C10A5BF6E479}" dt="2021-12-03T11:15:37.956" v="4" actId="1076"/>
          <ac:spMkLst>
            <pc:docMk/>
            <pc:sldMk cId="2936505604" sldId="257"/>
            <ac:spMk id="5" creationId="{ECB07B6F-3E05-41BE-832E-18F38932C962}"/>
          </ac:spMkLst>
        </pc:spChg>
        <pc:picChg chg="mod">
          <ac:chgData name="Lučka Uršič" userId="S::lucka.ursic@gimtol.si::73b4f6da-8368-4ea4-839e-443c0aca5411" providerId="AD" clId="Web-{3C530C84-A79D-4675-A8D3-C10A5BF6E479}" dt="2021-12-03T11:15:29.986" v="2" actId="1076"/>
          <ac:picMkLst>
            <pc:docMk/>
            <pc:sldMk cId="2936505604" sldId="257"/>
            <ac:picMk id="4" creationId="{C064C434-FD05-4234-9877-29C18D494BE1}"/>
          </ac:picMkLst>
        </pc:picChg>
      </pc:sldChg>
      <pc:sldChg chg="modSp">
        <pc:chgData name="Lučka Uršič" userId="S::lucka.ursic@gimtol.si::73b4f6da-8368-4ea4-839e-443c0aca5411" providerId="AD" clId="Web-{3C530C84-A79D-4675-A8D3-C10A5BF6E479}" dt="2021-12-03T11:16:39.538" v="20" actId="1076"/>
        <pc:sldMkLst>
          <pc:docMk/>
          <pc:sldMk cId="815723020" sldId="258"/>
        </pc:sldMkLst>
        <pc:spChg chg="mod">
          <ac:chgData name="Lučka Uršič" userId="S::lucka.ursic@gimtol.si::73b4f6da-8368-4ea4-839e-443c0aca5411" providerId="AD" clId="Web-{3C530C84-A79D-4675-A8D3-C10A5BF6E479}" dt="2021-12-03T11:16:17.630" v="14" actId="20577"/>
          <ac:spMkLst>
            <pc:docMk/>
            <pc:sldMk cId="815723020" sldId="258"/>
            <ac:spMk id="3" creationId="{2D9A3C4D-950B-4098-B8DB-470DCDB08531}"/>
          </ac:spMkLst>
        </pc:spChg>
        <pc:spChg chg="mod">
          <ac:chgData name="Lučka Uršič" userId="S::lucka.ursic@gimtol.si::73b4f6da-8368-4ea4-839e-443c0aca5411" providerId="AD" clId="Web-{3C530C84-A79D-4675-A8D3-C10A5BF6E479}" dt="2021-12-03T11:15:54.363" v="7" actId="1076"/>
          <ac:spMkLst>
            <pc:docMk/>
            <pc:sldMk cId="815723020" sldId="258"/>
            <ac:spMk id="5" creationId="{620BA042-1B7C-498A-913A-343B19EEE576}"/>
          </ac:spMkLst>
        </pc:spChg>
        <pc:spChg chg="mod">
          <ac:chgData name="Lučka Uršič" userId="S::lucka.ursic@gimtol.si::73b4f6da-8368-4ea4-839e-443c0aca5411" providerId="AD" clId="Web-{3C530C84-A79D-4675-A8D3-C10A5BF6E479}" dt="2021-12-03T11:16:39.538" v="20" actId="1076"/>
          <ac:spMkLst>
            <pc:docMk/>
            <pc:sldMk cId="815723020" sldId="258"/>
            <ac:spMk id="7" creationId="{A4B4FF01-8686-42F8-B4A3-8A3AAE43BBE4}"/>
          </ac:spMkLst>
        </pc:spChg>
        <pc:picChg chg="mod">
          <ac:chgData name="Lučka Uršič" userId="S::lucka.ursic@gimtol.si::73b4f6da-8368-4ea4-839e-443c0aca5411" providerId="AD" clId="Web-{3C530C84-A79D-4675-A8D3-C10A5BF6E479}" dt="2021-12-03T11:16:33.819" v="18" actId="1076"/>
          <ac:picMkLst>
            <pc:docMk/>
            <pc:sldMk cId="815723020" sldId="258"/>
            <ac:picMk id="4" creationId="{D4E7E397-38D1-4304-9A20-D3B65BF6FC2F}"/>
          </ac:picMkLst>
        </pc:picChg>
        <pc:picChg chg="mod">
          <ac:chgData name="Lučka Uršič" userId="S::lucka.ursic@gimtol.si::73b4f6da-8368-4ea4-839e-443c0aca5411" providerId="AD" clId="Web-{3C530C84-A79D-4675-A8D3-C10A5BF6E479}" dt="2021-12-03T11:16:36.194" v="19" actId="1076"/>
          <ac:picMkLst>
            <pc:docMk/>
            <pc:sldMk cId="815723020" sldId="258"/>
            <ac:picMk id="6" creationId="{103BB738-693E-42AB-AEEE-BC30A731E7FE}"/>
          </ac:picMkLst>
        </pc:picChg>
      </pc:sldChg>
      <pc:sldChg chg="modSp">
        <pc:chgData name="Lučka Uršič" userId="S::lucka.ursic@gimtol.si::73b4f6da-8368-4ea4-839e-443c0aca5411" providerId="AD" clId="Web-{3C530C84-A79D-4675-A8D3-C10A5BF6E479}" dt="2021-12-03T11:17:18.181" v="33" actId="20577"/>
        <pc:sldMkLst>
          <pc:docMk/>
          <pc:sldMk cId="2561345807" sldId="259"/>
        </pc:sldMkLst>
        <pc:spChg chg="mod">
          <ac:chgData name="Lučka Uršič" userId="S::lucka.ursic@gimtol.si::73b4f6da-8368-4ea4-839e-443c0aca5411" providerId="AD" clId="Web-{3C530C84-A79D-4675-A8D3-C10A5BF6E479}" dt="2021-12-03T11:17:18.181" v="33" actId="20577"/>
          <ac:spMkLst>
            <pc:docMk/>
            <pc:sldMk cId="2561345807" sldId="259"/>
            <ac:spMk id="3" creationId="{32A91904-A75D-43EB-B6E8-A822762FD36A}"/>
          </ac:spMkLst>
        </pc:spChg>
        <pc:spChg chg="mod">
          <ac:chgData name="Lučka Uršič" userId="S::lucka.ursic@gimtol.si::73b4f6da-8368-4ea4-839e-443c0aca5411" providerId="AD" clId="Web-{3C530C84-A79D-4675-A8D3-C10A5BF6E479}" dt="2021-12-03T11:16:55.226" v="23" actId="1076"/>
          <ac:spMkLst>
            <pc:docMk/>
            <pc:sldMk cId="2561345807" sldId="259"/>
            <ac:spMk id="7" creationId="{CAB25BFE-D7FE-4DCE-BCF6-8CF084C44B76}"/>
          </ac:spMkLst>
        </pc:spChg>
        <pc:picChg chg="mod">
          <ac:chgData name="Lučka Uršič" userId="S::lucka.ursic@gimtol.si::73b4f6da-8368-4ea4-839e-443c0aca5411" providerId="AD" clId="Web-{3C530C84-A79D-4675-A8D3-C10A5BF6E479}" dt="2021-12-03T11:16:58.102" v="24" actId="1076"/>
          <ac:picMkLst>
            <pc:docMk/>
            <pc:sldMk cId="2561345807" sldId="259"/>
            <ac:picMk id="6" creationId="{32E73A0C-7D2C-4AB7-B037-C3BD535DB377}"/>
          </ac:picMkLst>
        </pc:picChg>
      </pc:sldChg>
      <pc:sldChg chg="modSp">
        <pc:chgData name="Lučka Uršič" userId="S::lucka.ursic@gimtol.si::73b4f6da-8368-4ea4-839e-443c0aca5411" providerId="AD" clId="Web-{3C530C84-A79D-4675-A8D3-C10A5BF6E479}" dt="2021-12-03T11:17:12.384" v="30" actId="14100"/>
        <pc:sldMkLst>
          <pc:docMk/>
          <pc:sldMk cId="2114907928" sldId="260"/>
        </pc:sldMkLst>
        <pc:spChg chg="mod">
          <ac:chgData name="Lučka Uršič" userId="S::lucka.ursic@gimtol.si::73b4f6da-8368-4ea4-839e-443c0aca5411" providerId="AD" clId="Web-{3C530C84-A79D-4675-A8D3-C10A5BF6E479}" dt="2021-12-03T11:17:12.384" v="30" actId="14100"/>
          <ac:spMkLst>
            <pc:docMk/>
            <pc:sldMk cId="2114907928" sldId="260"/>
            <ac:spMk id="3" creationId="{5E1955C7-34CC-4590-9B10-81C9E6B3EEAD}"/>
          </ac:spMkLst>
        </pc:spChg>
      </pc:sldChg>
      <pc:sldChg chg="modSp">
        <pc:chgData name="Lučka Uršič" userId="S::lucka.ursic@gimtol.si::73b4f6da-8368-4ea4-839e-443c0aca5411" providerId="AD" clId="Web-{3C530C84-A79D-4675-A8D3-C10A5BF6E479}" dt="2021-12-03T11:17:51.262" v="44" actId="1076"/>
        <pc:sldMkLst>
          <pc:docMk/>
          <pc:sldMk cId="2958797227" sldId="261"/>
        </pc:sldMkLst>
        <pc:spChg chg="mod">
          <ac:chgData name="Lučka Uršič" userId="S::lucka.ursic@gimtol.si::73b4f6da-8368-4ea4-839e-443c0aca5411" providerId="AD" clId="Web-{3C530C84-A79D-4675-A8D3-C10A5BF6E479}" dt="2021-12-03T11:17:32.041" v="38" actId="14100"/>
          <ac:spMkLst>
            <pc:docMk/>
            <pc:sldMk cId="2958797227" sldId="261"/>
            <ac:spMk id="3" creationId="{52D53A29-5A51-4D58-A0D0-35E87DA2FC12}"/>
          </ac:spMkLst>
        </pc:spChg>
        <pc:spChg chg="mod">
          <ac:chgData name="Lučka Uršič" userId="S::lucka.ursic@gimtol.si::73b4f6da-8368-4ea4-839e-443c0aca5411" providerId="AD" clId="Web-{3C530C84-A79D-4675-A8D3-C10A5BF6E479}" dt="2021-12-03T11:17:43.105" v="41" actId="1076"/>
          <ac:spMkLst>
            <pc:docMk/>
            <pc:sldMk cId="2958797227" sldId="261"/>
            <ac:spMk id="5" creationId="{77F0961C-1C60-4784-917F-9279B86AD26A}"/>
          </ac:spMkLst>
        </pc:spChg>
        <pc:spChg chg="mod">
          <ac:chgData name="Lučka Uršič" userId="S::lucka.ursic@gimtol.si::73b4f6da-8368-4ea4-839e-443c0aca5411" providerId="AD" clId="Web-{3C530C84-A79D-4675-A8D3-C10A5BF6E479}" dt="2021-12-03T11:17:37.901" v="39" actId="1076"/>
          <ac:spMkLst>
            <pc:docMk/>
            <pc:sldMk cId="2958797227" sldId="261"/>
            <ac:spMk id="9" creationId="{32BA4A8E-7162-47D3-B8D2-A76EA774ADED}"/>
          </ac:spMkLst>
        </pc:spChg>
        <pc:picChg chg="mod">
          <ac:chgData name="Lučka Uršič" userId="S::lucka.ursic@gimtol.si::73b4f6da-8368-4ea4-839e-443c0aca5411" providerId="AD" clId="Web-{3C530C84-A79D-4675-A8D3-C10A5BF6E479}" dt="2021-12-03T11:17:51.262" v="44" actId="1076"/>
          <ac:picMkLst>
            <pc:docMk/>
            <pc:sldMk cId="2958797227" sldId="261"/>
            <ac:picMk id="4" creationId="{0E2AE16A-DBCA-4911-9A5F-40CFD9E7C4E8}"/>
          </ac:picMkLst>
        </pc:picChg>
        <pc:picChg chg="mod">
          <ac:chgData name="Lučka Uršič" userId="S::lucka.ursic@gimtol.si::73b4f6da-8368-4ea4-839e-443c0aca5411" providerId="AD" clId="Web-{3C530C84-A79D-4675-A8D3-C10A5BF6E479}" dt="2021-12-03T11:17:39.495" v="40" actId="1076"/>
          <ac:picMkLst>
            <pc:docMk/>
            <pc:sldMk cId="2958797227" sldId="261"/>
            <ac:picMk id="8" creationId="{8D1546ED-DBBA-4D87-9469-565DDB68B3CE}"/>
          </ac:picMkLst>
        </pc:picChg>
      </pc:sldChg>
      <pc:sldChg chg="modSp">
        <pc:chgData name="Lučka Uršič" userId="S::lucka.ursic@gimtol.si::73b4f6da-8368-4ea4-839e-443c0aca5411" providerId="AD" clId="Web-{3C530C84-A79D-4675-A8D3-C10A5BF6E479}" dt="2021-12-03T11:18:23.389" v="51" actId="1076"/>
        <pc:sldMkLst>
          <pc:docMk/>
          <pc:sldMk cId="3246310741" sldId="264"/>
        </pc:sldMkLst>
        <pc:spChg chg="mod">
          <ac:chgData name="Lučka Uršič" userId="S::lucka.ursic@gimtol.si::73b4f6da-8368-4ea4-839e-443c0aca5411" providerId="AD" clId="Web-{3C530C84-A79D-4675-A8D3-C10A5BF6E479}" dt="2021-12-03T11:18:06.387" v="46" actId="20577"/>
          <ac:spMkLst>
            <pc:docMk/>
            <pc:sldMk cId="3246310741" sldId="264"/>
            <ac:spMk id="2" creationId="{4E96F845-9FBF-4357-8ED4-264D8494424D}"/>
          </ac:spMkLst>
        </pc:spChg>
        <pc:spChg chg="mod">
          <ac:chgData name="Lučka Uršič" userId="S::lucka.ursic@gimtol.si::73b4f6da-8368-4ea4-839e-443c0aca5411" providerId="AD" clId="Web-{3C530C84-A79D-4675-A8D3-C10A5BF6E479}" dt="2021-12-03T11:18:23.389" v="51" actId="1076"/>
          <ac:spMkLst>
            <pc:docMk/>
            <pc:sldMk cId="3246310741" sldId="264"/>
            <ac:spMk id="6" creationId="{7E828D2C-1B74-4AB9-824A-F395B2D8A3DC}"/>
          </ac:spMkLst>
        </pc:spChg>
        <pc:picChg chg="mod">
          <ac:chgData name="Lučka Uršič" userId="S::lucka.ursic@gimtol.si::73b4f6da-8368-4ea4-839e-443c0aca5411" providerId="AD" clId="Web-{3C530C84-A79D-4675-A8D3-C10A5BF6E479}" dt="2021-12-03T11:18:19.998" v="50" actId="1076"/>
          <ac:picMkLst>
            <pc:docMk/>
            <pc:sldMk cId="3246310741" sldId="264"/>
            <ac:picMk id="4" creationId="{2F8D0BA0-D771-445B-8A2B-3194DA2C4BA6}"/>
          </ac:picMkLst>
        </pc:picChg>
      </pc:sldChg>
      <pc:sldChg chg="modSp">
        <pc:chgData name="Lučka Uršič" userId="S::lucka.ursic@gimtol.si::73b4f6da-8368-4ea4-839e-443c0aca5411" providerId="AD" clId="Web-{3C530C84-A79D-4675-A8D3-C10A5BF6E479}" dt="2021-12-03T11:18:32.967" v="54"/>
        <pc:sldMkLst>
          <pc:docMk/>
          <pc:sldMk cId="2108056329" sldId="265"/>
        </pc:sldMkLst>
        <pc:spChg chg="mod">
          <ac:chgData name="Lučka Uršič" userId="S::lucka.ursic@gimtol.si::73b4f6da-8368-4ea4-839e-443c0aca5411" providerId="AD" clId="Web-{3C530C84-A79D-4675-A8D3-C10A5BF6E479}" dt="2021-12-03T11:18:32.967" v="54"/>
          <ac:spMkLst>
            <pc:docMk/>
            <pc:sldMk cId="2108056329" sldId="265"/>
            <ac:spMk id="2" creationId="{A3B149C9-5C28-446D-9578-40137CB2AF26}"/>
          </ac:spMkLst>
        </pc:spChg>
      </pc:sldChg>
      <pc:sldChg chg="modSp">
        <pc:chgData name="Lučka Uršič" userId="S::lucka.ursic@gimtol.si::73b4f6da-8368-4ea4-839e-443c0aca5411" providerId="AD" clId="Web-{3C530C84-A79D-4675-A8D3-C10A5BF6E479}" dt="2021-12-03T11:18:43.484" v="56" actId="20577"/>
        <pc:sldMkLst>
          <pc:docMk/>
          <pc:sldMk cId="1772467953" sldId="267"/>
        </pc:sldMkLst>
        <pc:spChg chg="mod">
          <ac:chgData name="Lučka Uršič" userId="S::lucka.ursic@gimtol.si::73b4f6da-8368-4ea4-839e-443c0aca5411" providerId="AD" clId="Web-{3C530C84-A79D-4675-A8D3-C10A5BF6E479}" dt="2021-12-03T11:18:43.484" v="56" actId="20577"/>
          <ac:spMkLst>
            <pc:docMk/>
            <pc:sldMk cId="1772467953" sldId="267"/>
            <ac:spMk id="2" creationId="{3DEE1290-4232-460C-9667-CD7E6C0990DC}"/>
          </ac:spMkLst>
        </pc:spChg>
      </pc:sldChg>
      <pc:sldChg chg="addSp delSp modSp">
        <pc:chgData name="Lučka Uršič" userId="S::lucka.ursic@gimtol.si::73b4f6da-8368-4ea4-839e-443c0aca5411" providerId="AD" clId="Web-{3C530C84-A79D-4675-A8D3-C10A5BF6E479}" dt="2021-12-03T11:19:42.581" v="66"/>
        <pc:sldMkLst>
          <pc:docMk/>
          <pc:sldMk cId="2047987917" sldId="269"/>
        </pc:sldMkLst>
        <pc:spChg chg="del">
          <ac:chgData name="Lučka Uršič" userId="S::lucka.ursic@gimtol.si::73b4f6da-8368-4ea4-839e-443c0aca5411" providerId="AD" clId="Web-{3C530C84-A79D-4675-A8D3-C10A5BF6E479}" dt="2021-12-03T11:19:42.581" v="66"/>
          <ac:spMkLst>
            <pc:docMk/>
            <pc:sldMk cId="2047987917" sldId="269"/>
            <ac:spMk id="2" creationId="{0FC7029A-51F7-4A6E-8E89-748C5090C10B}"/>
          </ac:spMkLst>
        </pc:spChg>
        <pc:picChg chg="del">
          <ac:chgData name="Lučka Uršič" userId="S::lucka.ursic@gimtol.si::73b4f6da-8368-4ea4-839e-443c0aca5411" providerId="AD" clId="Web-{3C530C84-A79D-4675-A8D3-C10A5BF6E479}" dt="2021-12-03T11:19:03.891" v="57"/>
          <ac:picMkLst>
            <pc:docMk/>
            <pc:sldMk cId="2047987917" sldId="269"/>
            <ac:picMk id="4" creationId="{F10D33AD-FC08-4C56-B12B-67768919166B}"/>
          </ac:picMkLst>
        </pc:picChg>
        <pc:picChg chg="mod">
          <ac:chgData name="Lučka Uršič" userId="S::lucka.ursic@gimtol.si::73b4f6da-8368-4ea4-839e-443c0aca5411" providerId="AD" clId="Web-{3C530C84-A79D-4675-A8D3-C10A5BF6E479}" dt="2021-12-03T11:19:38.878" v="64" actId="14100"/>
          <ac:picMkLst>
            <pc:docMk/>
            <pc:sldMk cId="2047987917" sldId="269"/>
            <ac:picMk id="5" creationId="{C983684B-E0CA-4099-89A3-A0A2B524BE02}"/>
          </ac:picMkLst>
        </pc:picChg>
        <pc:picChg chg="mod">
          <ac:chgData name="Lučka Uršič" userId="S::lucka.ursic@gimtol.si::73b4f6da-8368-4ea4-839e-443c0aca5411" providerId="AD" clId="Web-{3C530C84-A79D-4675-A8D3-C10A5BF6E479}" dt="2021-12-03T11:19:40.566" v="65" actId="1076"/>
          <ac:picMkLst>
            <pc:docMk/>
            <pc:sldMk cId="2047987917" sldId="269"/>
            <ac:picMk id="6" creationId="{3CAA2CCB-342B-4A9B-8101-483E5058DBDB}"/>
          </ac:picMkLst>
        </pc:picChg>
        <pc:picChg chg="add mod">
          <ac:chgData name="Lučka Uršič" userId="S::lucka.ursic@gimtol.si::73b4f6da-8368-4ea4-839e-443c0aca5411" providerId="AD" clId="Web-{3C530C84-A79D-4675-A8D3-C10A5BF6E479}" dt="2021-12-03T11:19:33.815" v="62" actId="1076"/>
          <ac:picMkLst>
            <pc:docMk/>
            <pc:sldMk cId="2047987917" sldId="269"/>
            <ac:picMk id="7" creationId="{91C3B566-72D7-4A0A-A958-83ED23110139}"/>
          </ac:picMkLst>
        </pc:picChg>
      </pc:sldChg>
    </pc:docChg>
  </pc:docChgLst>
  <pc:docChgLst>
    <pc:chgData name="Dunja Hrast" userId="S::dunja.hrast@gimtol.si::bc81c193-f606-434e-9a77-d44becdc3ad1" providerId="AD" clId="Web-{62B16CAA-B24F-4568-A23E-71C0331C2074}"/>
    <pc:docChg chg="modSld">
      <pc:chgData name="Dunja Hrast" userId="S::dunja.hrast@gimtol.si::bc81c193-f606-434e-9a77-d44becdc3ad1" providerId="AD" clId="Web-{62B16CAA-B24F-4568-A23E-71C0331C2074}" dt="2021-11-27T16:45:07.947" v="19" actId="1076"/>
      <pc:docMkLst>
        <pc:docMk/>
      </pc:docMkLst>
      <pc:sldChg chg="addSp modSp mod setBg addAnim setClrOvrMap">
        <pc:chgData name="Dunja Hrast" userId="S::dunja.hrast@gimtol.si::bc81c193-f606-434e-9a77-d44becdc3ad1" providerId="AD" clId="Web-{62B16CAA-B24F-4568-A23E-71C0331C2074}" dt="2021-11-27T16:43:41.961" v="9" actId="1076"/>
        <pc:sldMkLst>
          <pc:docMk/>
          <pc:sldMk cId="1356873805" sldId="256"/>
        </pc:sldMkLst>
        <pc:spChg chg="mod">
          <ac:chgData name="Dunja Hrast" userId="S::dunja.hrast@gimtol.si::bc81c193-f606-434e-9a77-d44becdc3ad1" providerId="AD" clId="Web-{62B16CAA-B24F-4568-A23E-71C0331C2074}" dt="2021-11-27T16:43:02.742" v="1"/>
          <ac:spMkLst>
            <pc:docMk/>
            <pc:sldMk cId="1356873805" sldId="256"/>
            <ac:spMk id="2" creationId="{1CE904FB-3148-4BC9-BC5C-EC85E2D382BB}"/>
          </ac:spMkLst>
        </pc:spChg>
        <pc:spChg chg="mod">
          <ac:chgData name="Dunja Hrast" userId="S::dunja.hrast@gimtol.si::bc81c193-f606-434e-9a77-d44becdc3ad1" providerId="AD" clId="Web-{62B16CAA-B24F-4568-A23E-71C0331C2074}" dt="2021-11-27T16:43:02.742" v="1"/>
          <ac:spMkLst>
            <pc:docMk/>
            <pc:sldMk cId="1356873805" sldId="256"/>
            <ac:spMk id="3" creationId="{4B5347FD-D0F2-4A8A-BED9-059ADDE893EE}"/>
          </ac:spMkLst>
        </pc:spChg>
        <pc:spChg chg="add">
          <ac:chgData name="Dunja Hrast" userId="S::dunja.hrast@gimtol.si::bc81c193-f606-434e-9a77-d44becdc3ad1" providerId="AD" clId="Web-{62B16CAA-B24F-4568-A23E-71C0331C2074}" dt="2021-11-27T16:43:02.742" v="1"/>
          <ac:spMkLst>
            <pc:docMk/>
            <pc:sldMk cId="1356873805" sldId="256"/>
            <ac:spMk id="11" creationId="{DA0CA737-33FC-47E3-965A-D1C2CAA62894}"/>
          </ac:spMkLst>
        </pc:spChg>
        <pc:spChg chg="add">
          <ac:chgData name="Dunja Hrast" userId="S::dunja.hrast@gimtol.si::bc81c193-f606-434e-9a77-d44becdc3ad1" providerId="AD" clId="Web-{62B16CAA-B24F-4568-A23E-71C0331C2074}" dt="2021-11-27T16:43:02.742" v="1"/>
          <ac:spMkLst>
            <pc:docMk/>
            <pc:sldMk cId="1356873805" sldId="256"/>
            <ac:spMk id="13" creationId="{22189942-24EB-488E-8B69-EB80F7E53E36}"/>
          </ac:spMkLst>
        </pc:spChg>
        <pc:picChg chg="add mod ord">
          <ac:chgData name="Dunja Hrast" userId="S::dunja.hrast@gimtol.si::bc81c193-f606-434e-9a77-d44becdc3ad1" providerId="AD" clId="Web-{62B16CAA-B24F-4568-A23E-71C0331C2074}" dt="2021-11-27T16:43:41.961" v="9" actId="1076"/>
          <ac:picMkLst>
            <pc:docMk/>
            <pc:sldMk cId="1356873805" sldId="256"/>
            <ac:picMk id="4" creationId="{F6CB5E8D-EBAE-4A69-BFF1-B29C85AB7D28}"/>
          </ac:picMkLst>
        </pc:picChg>
        <pc:cxnChg chg="add">
          <ac:chgData name="Dunja Hrast" userId="S::dunja.hrast@gimtol.si::bc81c193-f606-434e-9a77-d44becdc3ad1" providerId="AD" clId="Web-{62B16CAA-B24F-4568-A23E-71C0331C2074}" dt="2021-11-27T16:43:02.742" v="1"/>
          <ac:cxnSpMkLst>
            <pc:docMk/>
            <pc:sldMk cId="1356873805" sldId="256"/>
            <ac:cxnSpMk id="9" creationId="{F3CC58E3-BDF9-495D-9327-85F68058BE32}"/>
          </ac:cxnSpMkLst>
        </pc:cxnChg>
      </pc:sldChg>
      <pc:sldChg chg="modSp">
        <pc:chgData name="Dunja Hrast" userId="S::dunja.hrast@gimtol.si::bc81c193-f606-434e-9a77-d44becdc3ad1" providerId="AD" clId="Web-{62B16CAA-B24F-4568-A23E-71C0331C2074}" dt="2021-11-27T16:45:07.947" v="19" actId="1076"/>
        <pc:sldMkLst>
          <pc:docMk/>
          <pc:sldMk cId="2936505604" sldId="257"/>
        </pc:sldMkLst>
        <pc:spChg chg="mod">
          <ac:chgData name="Dunja Hrast" userId="S::dunja.hrast@gimtol.si::bc81c193-f606-434e-9a77-d44becdc3ad1" providerId="AD" clId="Web-{62B16CAA-B24F-4568-A23E-71C0331C2074}" dt="2021-11-27T16:44:54.634" v="16" actId="20577"/>
          <ac:spMkLst>
            <pc:docMk/>
            <pc:sldMk cId="2936505604" sldId="257"/>
            <ac:spMk id="3" creationId="{540BE5A6-3584-490D-892B-08F1C02050EF}"/>
          </ac:spMkLst>
        </pc:spChg>
        <pc:spChg chg="mod">
          <ac:chgData name="Dunja Hrast" userId="S::dunja.hrast@gimtol.si::bc81c193-f606-434e-9a77-d44becdc3ad1" providerId="AD" clId="Web-{62B16CAA-B24F-4568-A23E-71C0331C2074}" dt="2021-11-27T16:45:07.947" v="19" actId="1076"/>
          <ac:spMkLst>
            <pc:docMk/>
            <pc:sldMk cId="2936505604" sldId="257"/>
            <ac:spMk id="5" creationId="{ECB07B6F-3E05-41BE-832E-18F38932C962}"/>
          </ac:spMkLst>
        </pc:spChg>
        <pc:picChg chg="mod">
          <ac:chgData name="Dunja Hrast" userId="S::dunja.hrast@gimtol.si::bc81c193-f606-434e-9a77-d44becdc3ad1" providerId="AD" clId="Web-{62B16CAA-B24F-4568-A23E-71C0331C2074}" dt="2021-11-27T16:45:04.947" v="18" actId="1076"/>
          <ac:picMkLst>
            <pc:docMk/>
            <pc:sldMk cId="2936505604" sldId="257"/>
            <ac:picMk id="4" creationId="{C064C434-FD05-4234-9877-29C18D494BE1}"/>
          </ac:picMkLst>
        </pc:picChg>
      </pc:sldChg>
    </pc:docChg>
  </pc:docChgLst>
  <pc:docChgLst>
    <pc:chgData name="Dunja Hrast" userId="S::dunja.hrast@gimtol.si::bc81c193-f606-434e-9a77-d44becdc3ad1" providerId="AD" clId="Web-{5A4A9A47-CEE7-4617-9327-879AC8382F89}"/>
    <pc:docChg chg="modSld">
      <pc:chgData name="Dunja Hrast" userId="S::dunja.hrast@gimtol.si::bc81c193-f606-434e-9a77-d44becdc3ad1" providerId="AD" clId="Web-{5A4A9A47-CEE7-4617-9327-879AC8382F89}" dt="2021-11-27T17:30:20.123" v="31" actId="1076"/>
      <pc:docMkLst>
        <pc:docMk/>
      </pc:docMkLst>
      <pc:sldChg chg="modSp">
        <pc:chgData name="Dunja Hrast" userId="S::dunja.hrast@gimtol.si::bc81c193-f606-434e-9a77-d44becdc3ad1" providerId="AD" clId="Web-{5A4A9A47-CEE7-4617-9327-879AC8382F89}" dt="2021-11-27T17:28:27.636" v="8" actId="20577"/>
        <pc:sldMkLst>
          <pc:docMk/>
          <pc:sldMk cId="4139967996" sldId="262"/>
        </pc:sldMkLst>
        <pc:spChg chg="mod">
          <ac:chgData name="Dunja Hrast" userId="S::dunja.hrast@gimtol.si::bc81c193-f606-434e-9a77-d44becdc3ad1" providerId="AD" clId="Web-{5A4A9A47-CEE7-4617-9327-879AC8382F89}" dt="2021-11-27T17:27:54.182" v="4" actId="20577"/>
          <ac:spMkLst>
            <pc:docMk/>
            <pc:sldMk cId="4139967996" sldId="262"/>
            <ac:spMk id="2" creationId="{D25F2A66-31A6-43DA-8614-B8885F98D3FC}"/>
          </ac:spMkLst>
        </pc:spChg>
        <pc:spChg chg="mod">
          <ac:chgData name="Dunja Hrast" userId="S::dunja.hrast@gimtol.si::bc81c193-f606-434e-9a77-d44becdc3ad1" providerId="AD" clId="Web-{5A4A9A47-CEE7-4617-9327-879AC8382F89}" dt="2021-11-27T17:28:27.636" v="8" actId="20577"/>
          <ac:spMkLst>
            <pc:docMk/>
            <pc:sldMk cId="4139967996" sldId="262"/>
            <ac:spMk id="3" creationId="{F34BAC26-F8E2-4ACA-893A-75ADFB48CCB2}"/>
          </ac:spMkLst>
        </pc:spChg>
      </pc:sldChg>
      <pc:sldChg chg="addSp modSp mod setBg">
        <pc:chgData name="Dunja Hrast" userId="S::dunja.hrast@gimtol.si::bc81c193-f606-434e-9a77-d44becdc3ad1" providerId="AD" clId="Web-{5A4A9A47-CEE7-4617-9327-879AC8382F89}" dt="2021-11-27T17:30:20.123" v="31" actId="1076"/>
        <pc:sldMkLst>
          <pc:docMk/>
          <pc:sldMk cId="2047987917" sldId="269"/>
        </pc:sldMkLst>
        <pc:spChg chg="mod">
          <ac:chgData name="Dunja Hrast" userId="S::dunja.hrast@gimtol.si::bc81c193-f606-434e-9a77-d44becdc3ad1" providerId="AD" clId="Web-{5A4A9A47-CEE7-4617-9327-879AC8382F89}" dt="2021-11-27T17:29:59.435" v="25"/>
          <ac:spMkLst>
            <pc:docMk/>
            <pc:sldMk cId="2047987917" sldId="269"/>
            <ac:spMk id="2" creationId="{0FC7029A-51F7-4A6E-8E89-748C5090C10B}"/>
          </ac:spMkLst>
        </pc:spChg>
        <pc:spChg chg="mod ord">
          <ac:chgData name="Dunja Hrast" userId="S::dunja.hrast@gimtol.si::bc81c193-f606-434e-9a77-d44becdc3ad1" providerId="AD" clId="Web-{5A4A9A47-CEE7-4617-9327-879AC8382F89}" dt="2021-11-27T17:29:59.435" v="25"/>
          <ac:spMkLst>
            <pc:docMk/>
            <pc:sldMk cId="2047987917" sldId="269"/>
            <ac:spMk id="3" creationId="{101A2F18-FB89-41AD-B8EF-90C0C74FEF65}"/>
          </ac:spMkLst>
        </pc:spChg>
        <pc:spChg chg="add">
          <ac:chgData name="Dunja Hrast" userId="S::dunja.hrast@gimtol.si::bc81c193-f606-434e-9a77-d44becdc3ad1" providerId="AD" clId="Web-{5A4A9A47-CEE7-4617-9327-879AC8382F89}" dt="2021-11-27T17:29:59.435" v="25"/>
          <ac:spMkLst>
            <pc:docMk/>
            <pc:sldMk cId="2047987917" sldId="269"/>
            <ac:spMk id="11" creationId="{0A913F90-4522-4E66-98B7-DC02FD8BBE9F}"/>
          </ac:spMkLst>
        </pc:spChg>
        <pc:spChg chg="add">
          <ac:chgData name="Dunja Hrast" userId="S::dunja.hrast@gimtol.si::bc81c193-f606-434e-9a77-d44becdc3ad1" providerId="AD" clId="Web-{5A4A9A47-CEE7-4617-9327-879AC8382F89}" dt="2021-11-27T17:29:59.435" v="25"/>
          <ac:spMkLst>
            <pc:docMk/>
            <pc:sldMk cId="2047987917" sldId="269"/>
            <ac:spMk id="15" creationId="{18BE9FB2-E84F-4594-93B7-BB203A20E5DA}"/>
          </ac:spMkLst>
        </pc:spChg>
        <pc:spChg chg="add">
          <ac:chgData name="Dunja Hrast" userId="S::dunja.hrast@gimtol.si::bc81c193-f606-434e-9a77-d44becdc3ad1" providerId="AD" clId="Web-{5A4A9A47-CEE7-4617-9327-879AC8382F89}" dt="2021-11-27T17:29:59.435" v="25"/>
          <ac:spMkLst>
            <pc:docMk/>
            <pc:sldMk cId="2047987917" sldId="269"/>
            <ac:spMk id="17" creationId="{449A5B82-3ED2-4FE6-86BD-BA88CC541968}"/>
          </ac:spMkLst>
        </pc:spChg>
        <pc:picChg chg="add mod">
          <ac:chgData name="Dunja Hrast" userId="S::dunja.hrast@gimtol.si::bc81c193-f606-434e-9a77-d44becdc3ad1" providerId="AD" clId="Web-{5A4A9A47-CEE7-4617-9327-879AC8382F89}" dt="2021-11-27T17:30:08.920" v="27" actId="1076"/>
          <ac:picMkLst>
            <pc:docMk/>
            <pc:sldMk cId="2047987917" sldId="269"/>
            <ac:picMk id="4" creationId="{F10D33AD-FC08-4C56-B12B-67768919166B}"/>
          </ac:picMkLst>
        </pc:picChg>
        <pc:picChg chg="add mod ord">
          <ac:chgData name="Dunja Hrast" userId="S::dunja.hrast@gimtol.si::bc81c193-f606-434e-9a77-d44becdc3ad1" providerId="AD" clId="Web-{5A4A9A47-CEE7-4617-9327-879AC8382F89}" dt="2021-11-27T17:30:20.123" v="31" actId="1076"/>
          <ac:picMkLst>
            <pc:docMk/>
            <pc:sldMk cId="2047987917" sldId="269"/>
            <ac:picMk id="5" creationId="{C983684B-E0CA-4099-89A3-A0A2B524BE02}"/>
          </ac:picMkLst>
        </pc:picChg>
        <pc:picChg chg="add mod">
          <ac:chgData name="Dunja Hrast" userId="S::dunja.hrast@gimtol.si::bc81c193-f606-434e-9a77-d44becdc3ad1" providerId="AD" clId="Web-{5A4A9A47-CEE7-4617-9327-879AC8382F89}" dt="2021-11-27T17:30:12.154" v="28" actId="14100"/>
          <ac:picMkLst>
            <pc:docMk/>
            <pc:sldMk cId="2047987917" sldId="269"/>
            <ac:picMk id="6" creationId="{3CAA2CCB-342B-4A9B-8101-483E5058DBDB}"/>
          </ac:picMkLst>
        </pc:picChg>
        <pc:cxnChg chg="add">
          <ac:chgData name="Dunja Hrast" userId="S::dunja.hrast@gimtol.si::bc81c193-f606-434e-9a77-d44becdc3ad1" providerId="AD" clId="Web-{5A4A9A47-CEE7-4617-9327-879AC8382F89}" dt="2021-11-27T17:29:59.435" v="25"/>
          <ac:cxnSpMkLst>
            <pc:docMk/>
            <pc:sldMk cId="2047987917" sldId="269"/>
            <ac:cxnSpMk id="13" creationId="{74E369E2-CE06-4376-B557-4B5FE5B4145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67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716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18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122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47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469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555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866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393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232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091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030D5BF-BEE8-4985-A6D5-050362CF83FD}" type="datetimeFigureOut">
              <a:rPr lang="sl-SI" smtClean="0"/>
              <a:t>7. 12. 21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48487C-68FB-4CDA-80E7-96EA3D62F6CA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ldcat.org/title/priseljenci-iz-nekdanje-jugoslavije-in-njihove-osebne-izkusnje-migracije-diplomsko-delo/oclc/922871038" TargetMode="External"/><Relationship Id="rId13" Type="http://schemas.openxmlformats.org/officeDocument/2006/relationships/hyperlink" Target="https://sl.wikipedia.org/wiki/Aleksandrinka#/media/Slika:Aleksandrinke_v_parku.jpg" TargetMode="External"/><Relationship Id="rId18" Type="http://schemas.openxmlformats.org/officeDocument/2006/relationships/hyperlink" Target="https://www.racunovodstvo-svera.si/delovna-dovoljenja/" TargetMode="External"/><Relationship Id="rId3" Type="http://schemas.openxmlformats.org/officeDocument/2006/relationships/hyperlink" Target="https://dijaski.net/gradivo/soc_ref_emigracije_slovencev_01?fbclid=IwAR2t-4qqeBj3ShdduQ6-pXcg_y9ulBGPb3bB0sPYHYkWQtgOnNQEEHhXoV8" TargetMode="External"/><Relationship Id="rId21" Type="http://schemas.openxmlformats.org/officeDocument/2006/relationships/hyperlink" Target="https://www.24ur.com/novice/svet/sirija-8.html(modal:p/image/61745301)" TargetMode="External"/><Relationship Id="rId7" Type="http://schemas.openxmlformats.org/officeDocument/2006/relationships/hyperlink" Target="http://dk.fdv.uni-lj.si/diplomska_dela_1/pdfs/mb11_peterka-tina.pdf?fbclid=IwAR3F1BrpK_B2pQYs1h0XdMURYJ7MLjIYVAagsCfD56PnaFua1oeieOKFIa4" TargetMode="External"/><Relationship Id="rId12" Type="http://schemas.openxmlformats.org/officeDocument/2006/relationships/hyperlink" Target="https://www.facebook.com/slokongres/" TargetMode="External"/><Relationship Id="rId17" Type="http://schemas.openxmlformats.org/officeDocument/2006/relationships/hyperlink" Target="https://slonovice.wordpress.com/2017/04/18/zaposlitev-v-sloveniji/" TargetMode="External"/><Relationship Id="rId25" Type="http://schemas.openxmlformats.org/officeDocument/2006/relationships/hyperlink" Target="https://www.jaiktravelblog.com/2017/05/12/croatia-slovenia-bosnia-herzegovina-summed-up/" TargetMode="External"/><Relationship Id="rId2" Type="http://schemas.openxmlformats.org/officeDocument/2006/relationships/hyperlink" Target="https://www.gov.si/podrocja/zunanje-zadeve/slovenci-zunaj-slovenije/slovenci-po-svetu/?fbclid=IwAR1doqvNCP7jOi2cipd_fo144JdAxicUrC9-SpkN_SBSdGJGy_V4qQJgv7E" TargetMode="External"/><Relationship Id="rId16" Type="http://schemas.openxmlformats.org/officeDocument/2006/relationships/hyperlink" Target="http://www2.arnes.si/~tbolko/R09/projekt2c1/jugoslavija.html" TargetMode="External"/><Relationship Id="rId20" Type="http://schemas.openxmlformats.org/officeDocument/2006/relationships/hyperlink" Target="https://www.metropolitan.si/aktualno/30-let-od-afere-jbtz-ki-je-okrepila-demokratizacijo-slovenije-in-pospesila-osamosvojite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njiznica-celje.si/raziskovalne/4201902894.pdf" TargetMode="External"/><Relationship Id="rId11" Type="http://schemas.openxmlformats.org/officeDocument/2006/relationships/hyperlink" Target="https://www.facebook.com/186947204674653/photos/a.186947418007965/186947421341298/" TargetMode="External"/><Relationship Id="rId24" Type="http://schemas.openxmlformats.org/officeDocument/2006/relationships/hyperlink" Target="http://www.politikis.si/2014/03/zn-so-leta-1966-21-marec-razglasili-za-mednarodni-dan-za-odpravo-rasne-diskriminacije/" TargetMode="External"/><Relationship Id="rId5" Type="http://schemas.openxmlformats.org/officeDocument/2006/relationships/hyperlink" Target="https://www.sloga-platform.org/wp-content/uploads/2020/12/Obrazi-migracij-2020-SLO-b.pdf" TargetMode="External"/><Relationship Id="rId15" Type="http://schemas.openxmlformats.org/officeDocument/2006/relationships/hyperlink" Target="https://www.istockphoto.com/vector/slovenia-map-with-people-gm508965202-85543391" TargetMode="External"/><Relationship Id="rId23" Type="http://schemas.openxmlformats.org/officeDocument/2006/relationships/hyperlink" Target="https://www.stat.si/statweb/News/Index/8990" TargetMode="External"/><Relationship Id="rId10" Type="http://schemas.openxmlformats.org/officeDocument/2006/relationships/hyperlink" Target="https://m.facebook.com/Slovenska-izseljenska-matica-177937545972537/" TargetMode="External"/><Relationship Id="rId19" Type="http://schemas.openxmlformats.org/officeDocument/2006/relationships/hyperlink" Target="https://www.latimes.com/california/story/2020-01-23/families-reunite-after-nearly-two-years-apart-beginning-of-a-whole-other-journey" TargetMode="External"/><Relationship Id="rId4" Type="http://schemas.openxmlformats.org/officeDocument/2006/relationships/hyperlink" Target="https://www.europarl.europa.eu/news/sl/headlines/world/20200624STO81906/raziskovanje-vzrokov-za-migracije-zakaj-ljudje-migrirajo" TargetMode="External"/><Relationship Id="rId9" Type="http://schemas.openxmlformats.org/officeDocument/2006/relationships/hyperlink" Target="https://slovenci.si/en/screenshot_2020-08-13-rafaelova-druzba-logo-iskanje-google-2/" TargetMode="External"/><Relationship Id="rId14" Type="http://schemas.openxmlformats.org/officeDocument/2006/relationships/hyperlink" Target="https://www.dnevnik.si/1042857607/slovenija/vse-vec-mladih-slovencev-se-izseljuje-v-azijo" TargetMode="External"/><Relationship Id="rId22" Type="http://schemas.openxmlformats.org/officeDocument/2006/relationships/hyperlink" Target="https://www.dnevnik.si/104272339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F6CB5E8D-EBAE-4A69-BFF1-B29C85AB7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675" b="13361"/>
          <a:stretch/>
        </p:blipFill>
        <p:spPr>
          <a:xfrm>
            <a:off x="44842" y="11"/>
            <a:ext cx="12191980" cy="633131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E904FB-3148-4BC9-BC5C-EC85E2D38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sl-SI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EMIGRATION AND IMMIGRATION IN SLOVENIA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B5347FD-D0F2-4A8A-BED9-059ADDE89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tx1"/>
                </a:solidFill>
              </a:rPr>
              <a:t>Staša Zavec, Ela VELIKONJA, JULIJA KENDA, DUNJA HRAST</a:t>
            </a:r>
          </a:p>
          <a:p>
            <a:r>
              <a:rPr lang="sl-SI" dirty="0">
                <a:solidFill>
                  <a:schemeClr val="tx1"/>
                </a:solidFill>
              </a:rPr>
              <a:t>2021/22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C58E3-BDF9-495D-9327-85F68058B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CA737-33FC-47E3-965A-D1C2CAA62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065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189942-24EB-488E-8B69-EB80F7E53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A7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6873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4FE6EB-DF04-4DFE-87CF-350CE2FC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4883"/>
            <a:ext cx="10058400" cy="911882"/>
          </a:xfrm>
        </p:spPr>
        <p:txBody>
          <a:bodyPr>
            <a:normAutofit/>
          </a:bodyPr>
          <a:lstStyle/>
          <a:p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2015, ‘‘refugee wave‘‘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FADFE00-AFD4-4C8E-B3E5-A85F089A2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981400"/>
            <a:ext cx="6276848" cy="417991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10CE0EF-9D60-4567-96B0-A8822E76BB70}"/>
              </a:ext>
            </a:extLst>
          </p:cNvPr>
          <p:cNvSpPr txBox="1"/>
          <p:nvPr/>
        </p:nvSpPr>
        <p:spPr>
          <a:xfrm>
            <a:off x="8255794" y="4071356"/>
            <a:ext cx="30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Refugees</a:t>
            </a:r>
            <a:r>
              <a:rPr lang="sl-SI" dirty="0"/>
              <a:t> in </a:t>
            </a:r>
            <a:r>
              <a:rPr lang="sl-SI" dirty="0" err="1"/>
              <a:t>Slovenia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8707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5510EB5-B058-4690-AF32-1DC3F965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12273"/>
            <a:ext cx="12192000" cy="777027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DEE1290-4232-460C-9667-CD7E6C09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729" y="0"/>
            <a:ext cx="10058400" cy="929638"/>
          </a:xfrm>
        </p:spPr>
        <p:txBody>
          <a:bodyPr/>
          <a:lstStyle/>
          <a:p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Immigration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today</a:t>
            </a:r>
            <a:endParaRPr lang="sl-SI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AC95527-A305-4F9D-8F55-C02E00200E08}"/>
              </a:ext>
            </a:extLst>
          </p:cNvPr>
          <p:cNvSpPr txBox="1"/>
          <p:nvPr/>
        </p:nvSpPr>
        <p:spPr>
          <a:xfrm>
            <a:off x="3459908" y="1577110"/>
            <a:ext cx="30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Migrations</a:t>
            </a:r>
            <a:r>
              <a:rPr lang="sl-SI" dirty="0"/>
              <a:t> in </a:t>
            </a:r>
            <a:r>
              <a:rPr lang="sl-SI" dirty="0" err="1"/>
              <a:t>Slovenia</a:t>
            </a:r>
            <a:r>
              <a:rPr lang="sl-SI" dirty="0"/>
              <a:t>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5AA1493-E7B3-42FC-9062-08B9911F7D51}"/>
              </a:ext>
            </a:extLst>
          </p:cNvPr>
          <p:cNvSpPr txBox="1"/>
          <p:nvPr/>
        </p:nvSpPr>
        <p:spPr>
          <a:xfrm>
            <a:off x="6126480" y="4323426"/>
            <a:ext cx="33622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l-S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467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5F2A66-31A6-43DA-8614-B8885F98D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SOURCES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34BAC26-F8E2-4ACA-893A-75ADFB48C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44" y="1817741"/>
            <a:ext cx="11025673" cy="3302900"/>
          </a:xfrm>
        </p:spPr>
        <p:txBody>
          <a:bodyPr vert="horz" lIns="0" tIns="45720" rIns="0" bIns="45720" rtlCol="0" anchor="t">
            <a:normAutofit fontScale="47500" lnSpcReduction="20000"/>
          </a:bodyPr>
          <a:lstStyle/>
          <a:p>
            <a:r>
              <a:rPr lang="sl-SI" sz="1400" dirty="0">
                <a:hlinkClick r:id="rId2"/>
              </a:rPr>
              <a:t>https://www.gov.si/podrocja/zunanje-zadeve/slovenci-zunaj-slovenije/slovenci-po-svetu/?fbclid=IwAR1doqvNCP7jOi2cipd_fo144JdAxicUrC9-SpkN_SBSdGJGy_V4qQJgv7E</a:t>
            </a:r>
            <a:r>
              <a:rPr lang="sl-SI" sz="1400" dirty="0"/>
              <a:t>  </a:t>
            </a:r>
          </a:p>
          <a:p>
            <a:r>
              <a:rPr lang="sl-SI" sz="1400" dirty="0">
                <a:hlinkClick r:id="rId3"/>
              </a:rPr>
              <a:t>https://dijaski.net/gradivo/soc_ref_emigracije_slovencev_01?fbclid=IwAR2t-4qqeBj3ShdduQ6-pXcg_y9ulBGPb3bB0sPYHYkWQtgOnNQEEHhXoV8</a:t>
            </a:r>
            <a:r>
              <a:rPr lang="sl-SI" sz="1400" dirty="0"/>
              <a:t> </a:t>
            </a:r>
          </a:p>
          <a:p>
            <a:r>
              <a:rPr lang="sl-SI" sz="1400" dirty="0">
                <a:hlinkClick r:id="rId4"/>
              </a:rPr>
              <a:t>https://www.europarl.europa.eu/news/sl/headlines/world/20200624STO81906/raziskovanje-vzrokov-za-migracije-zakaj-ljudje-migrirajo</a:t>
            </a:r>
            <a:r>
              <a:rPr lang="sl-SI" sz="1400" dirty="0"/>
              <a:t> </a:t>
            </a:r>
          </a:p>
          <a:p>
            <a:r>
              <a:rPr lang="sl-SI" sz="1400" dirty="0">
                <a:hlinkClick r:id="rId5"/>
              </a:rPr>
              <a:t>https://www.sloga-platform.org/wp-content/uploads/2020/12/Obrazi-migracij-2020-SLO-b.pdf</a:t>
            </a:r>
            <a:r>
              <a:rPr lang="sl-SI" sz="1400" dirty="0"/>
              <a:t>  </a:t>
            </a:r>
          </a:p>
          <a:p>
            <a:r>
              <a:rPr lang="sl-SI" sz="1400" dirty="0">
                <a:hlinkClick r:id="rId6"/>
              </a:rPr>
              <a:t>https://www.knjiznica-celje.si/raziskovalne/4201902894.pdf</a:t>
            </a:r>
            <a:endParaRPr lang="sl-SI" sz="1400" dirty="0"/>
          </a:p>
          <a:p>
            <a:r>
              <a:rPr lang="sl-SI" sz="1400" dirty="0">
                <a:hlinkClick r:id="rId7"/>
              </a:rPr>
              <a:t>http://dk.fdv.uni-lj.si/diplomska_dela_1/pdfs/mb11_peterka-tina.pdf?fbclid=IwAR3F1BrpK_B2pQYs1h0XdMURYJ7MLjIYVAagsCfD56PnaFua1oeieOKFIa4</a:t>
            </a:r>
            <a:endParaRPr lang="sl-SI" sz="1400" dirty="0"/>
          </a:p>
          <a:p>
            <a:r>
              <a:rPr lang="sl-SI" sz="1400" dirty="0">
                <a:hlinkClick r:id="rId8"/>
              </a:rPr>
              <a:t>https://www.worldcat.org/title/priseljenci-iz-nekdanje-jugoslavije-in-njihove-osebne-izkusnje-migracije-diplomsko-delo/oclc/922871038</a:t>
            </a:r>
            <a:endParaRPr lang="sl-SI" sz="1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9"/>
              </a:rPr>
              <a:t>https://slovenci.si/en/screenshot_2020-08-13-rafaelova-druzba-logo-iskanje-google-2/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0"/>
              </a:rPr>
              <a:t>https://m.facebook.com/Slovenska-izseljenska-matica-177937545972537/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1"/>
              </a:rPr>
              <a:t>https://www.facebook.com/186947204674653/photos/a.186947418007965/186947421341298/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2"/>
              </a:rPr>
              <a:t>https://www.facebook.com/slokongres/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3"/>
              </a:rPr>
              <a:t>https://sl.wikipedia.org/wiki/Aleksandrinka#/media/Slika:Aleksandrinke_v_parku.jpg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4"/>
              </a:rPr>
              <a:t>https://www.dnevnik.si/1042857607/slovenija/vse-vec-mladih-slovencev-se-izseljuje-v-azijo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5"/>
              </a:rPr>
              <a:t>https://www.istockphoto.com/vector/slovenia-map-with-people-gm508965202-85543391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6"/>
              </a:rPr>
              <a:t>http://www2.arnes.si/~tbolko/R09/projekt2c1/jugoslavija.html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7"/>
              </a:rPr>
              <a:t>https://slonovice.wordpress.com/2017/04/18/zaposlitev-v-sloveniji/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8"/>
              </a:rPr>
              <a:t>https://www.racunovodstvo-svera.si/delovna-dovoljenja/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19"/>
              </a:rPr>
              <a:t>https://www.latimes.com/california/story/2020-01-23/families-reunite-after-nearly-two-years-apart-beginning-of-a-whole-other-journey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20"/>
              </a:rPr>
              <a:t>https://www.metropolitan.si/aktualno/30-let-od-afere-jbtz-ki-je-okrepila-demokratizacijo-slovenije-in-pospesila-osamosvojitev/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21"/>
              </a:rPr>
              <a:t>https://www.24ur.com/novice/svet/sirija-8.html(modal:p/image/61745301)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22"/>
              </a:rPr>
              <a:t>https://www.dnevnik.si/1042723390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23"/>
              </a:rPr>
              <a:t>https://www.stat.si/statweb/News/Index/8990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24"/>
              </a:rPr>
              <a:t>http://www.politikis.si/2014/03/zn-so-leta-1966-21-marec-razglasili-za-mednarodni-dan-za-odpravo-rasne-diskriminacije/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6"/>
              </a:rPr>
              <a:t>https://www.knjiznica-celje.si/raziskovalne/4201902894.pdf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en-US" sz="14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l-SI" sz="1400" dirty="0">
                <a:ea typeface="+mn-lt"/>
                <a:cs typeface="+mn-lt"/>
                <a:hlinkClick r:id="rId25"/>
              </a:rPr>
              <a:t>https://www.jaiktravelblog.com/2017/05/12/croatia-slovenia-bosnia-herzegovina-summed-up/</a:t>
            </a:r>
            <a:r>
              <a:rPr lang="sl-SI" sz="1400" dirty="0">
                <a:ea typeface="+mn-lt"/>
                <a:cs typeface="+mn-lt"/>
              </a:rPr>
              <a:t> </a:t>
            </a:r>
            <a:endParaRPr lang="sl-SI" dirty="0"/>
          </a:p>
          <a:p>
            <a:endParaRPr lang="sl-SI" sz="1400" dirty="0"/>
          </a:p>
          <a:p>
            <a:endParaRPr lang="sl-SI" sz="1400" dirty="0"/>
          </a:p>
          <a:p>
            <a:endParaRPr lang="sl-SI" sz="1400" dirty="0"/>
          </a:p>
          <a:p>
            <a:endParaRPr lang="sl-SI" sz="1400" dirty="0">
              <a:cs typeface="Calibri" panose="020F0502020204030204"/>
            </a:endParaRPr>
          </a:p>
          <a:p>
            <a:endParaRPr lang="sl-S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996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913F90-4522-4E66-98B7-DC02FD8BB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3CAA2CCB-342B-4A9B-8101-483E5058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615" y="658981"/>
            <a:ext cx="2399626" cy="311742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983684B-E0CA-4099-89A3-A0A2B524B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275" y="4760719"/>
            <a:ext cx="6272180" cy="13851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E369E2-CE06-4376-B557-4B5FE5B4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3843670"/>
            <a:ext cx="0" cy="2025423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01A2F18-FB89-41AD-B8EF-90C0C74FE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3843670"/>
            <a:ext cx="4809064" cy="2025423"/>
          </a:xfrm>
        </p:spPr>
        <p:txBody>
          <a:bodyPr vert="horz" lIns="0" tIns="45720" rIns="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sl-SI" sz="1800"/>
          </a:p>
          <a:p>
            <a:pPr marL="0" indent="0" defTabSz="4572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sl-SI" sz="1800">
              <a:cs typeface="Calibri"/>
            </a:endParaRPr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sl-SI" sz="1800"/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sl-SI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BE9FB2-E84F-4594-93B7-BB203A20E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6F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9A5B82-3ED2-4FE6-86BD-BA88CC541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3F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91C3B566-72D7-4A0A-A958-83ED2311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42" y="2023421"/>
            <a:ext cx="5147035" cy="10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91CEF9-A4CA-4310-B41A-2354C6E6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EMIGRATION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40BE5A6-3584-490D-892B-08F1C020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815" y="3358792"/>
            <a:ext cx="5116908" cy="430935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1860- 1914</a:t>
            </a:r>
            <a:endParaRPr lang="sl-SI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064C434-FD05-4234-9877-29C18D494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334" y="1833032"/>
            <a:ext cx="5530862" cy="390866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CB07B6F-3E05-41BE-832E-18F38932C962}"/>
              </a:ext>
            </a:extLst>
          </p:cNvPr>
          <p:cNvSpPr txBox="1"/>
          <p:nvPr/>
        </p:nvSpPr>
        <p:spPr>
          <a:xfrm>
            <a:off x="7507808" y="5841163"/>
            <a:ext cx="45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Alexandrian</a:t>
            </a:r>
            <a:r>
              <a:rPr lang="sl-SI" dirty="0"/>
              <a:t> </a:t>
            </a:r>
            <a:r>
              <a:rPr lang="sl-SI" dirty="0" err="1"/>
              <a:t>women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3650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D9A3C4D-950B-4098-B8DB-470DCDB08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676" y="903342"/>
            <a:ext cx="11088432" cy="906797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1918-1941,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Interwar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period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4E7E397-38D1-4304-9A20-D3B65BF6F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8" y="1941463"/>
            <a:ext cx="5641155" cy="339222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20BA042-1B7C-498A-913A-343B19EEE576}"/>
              </a:ext>
            </a:extLst>
          </p:cNvPr>
          <p:cNvSpPr txBox="1"/>
          <p:nvPr/>
        </p:nvSpPr>
        <p:spPr>
          <a:xfrm>
            <a:off x="1110344" y="5647625"/>
            <a:ext cx="360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Emigration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Slovenes</a:t>
            </a:r>
            <a:r>
              <a:rPr lang="sl-SI" dirty="0"/>
              <a:t> to </a:t>
            </a:r>
            <a:r>
              <a:rPr lang="sl-SI" dirty="0" err="1"/>
              <a:t>America</a:t>
            </a:r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03BB738-693E-42AB-AEEE-BC30A731E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161" y="1942022"/>
            <a:ext cx="5312229" cy="3434273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4B4FF01-8686-42F8-B4A3-8A3AAE43BBE4}"/>
              </a:ext>
            </a:extLst>
          </p:cNvPr>
          <p:cNvSpPr txBox="1"/>
          <p:nvPr/>
        </p:nvSpPr>
        <p:spPr>
          <a:xfrm>
            <a:off x="6474219" y="5650950"/>
            <a:ext cx="368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Slovenes</a:t>
            </a:r>
            <a:r>
              <a:rPr lang="sl-SI" dirty="0"/>
              <a:t> in New York</a:t>
            </a:r>
          </a:p>
        </p:txBody>
      </p:sp>
    </p:spTree>
    <p:extLst>
      <p:ext uri="{BB962C8B-B14F-4D97-AF65-F5344CB8AC3E}">
        <p14:creationId xmlns:p14="http://schemas.microsoft.com/office/powerpoint/2010/main" val="81572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2A91904-A75D-43EB-B6E8-A822762FD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23" y="567440"/>
            <a:ext cx="4948957" cy="626878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4D1E095-6741-4BE7-9A48-F7376EC2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3" y="1757064"/>
            <a:ext cx="5462765" cy="367718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D332229-E7FA-43BC-9916-BEF29FF214B9}"/>
              </a:ext>
            </a:extLst>
          </p:cNvPr>
          <p:cNvSpPr txBox="1"/>
          <p:nvPr/>
        </p:nvSpPr>
        <p:spPr>
          <a:xfrm>
            <a:off x="836022" y="5692191"/>
            <a:ext cx="473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Slovenian</a:t>
            </a:r>
            <a:r>
              <a:rPr lang="sl-SI" dirty="0"/>
              <a:t> </a:t>
            </a:r>
            <a:r>
              <a:rPr lang="sl-SI" dirty="0" err="1"/>
              <a:t>refugee</a:t>
            </a:r>
            <a:r>
              <a:rPr lang="sl-SI" dirty="0"/>
              <a:t> camp in </a:t>
            </a:r>
            <a:r>
              <a:rPr lang="sl-SI" dirty="0" err="1"/>
              <a:t>Austria</a:t>
            </a:r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2E73A0C-7D2C-4AB7-B037-C3BD535DB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13" y="1757064"/>
            <a:ext cx="5455310" cy="3676507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AB25BFE-D7FE-4DCE-BCF6-8CF084C44B76}"/>
              </a:ext>
            </a:extLst>
          </p:cNvPr>
          <p:cNvSpPr txBox="1"/>
          <p:nvPr/>
        </p:nvSpPr>
        <p:spPr>
          <a:xfrm>
            <a:off x="6770914" y="5694255"/>
            <a:ext cx="541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Percentage of Slovenes who emigrated in other countries</a:t>
            </a:r>
          </a:p>
        </p:txBody>
      </p:sp>
    </p:spTree>
    <p:extLst>
      <p:ext uri="{BB962C8B-B14F-4D97-AF65-F5344CB8AC3E}">
        <p14:creationId xmlns:p14="http://schemas.microsoft.com/office/powerpoint/2010/main" val="256134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1955C7-34CC-4590-9B10-81C9E6B3E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4" y="550209"/>
            <a:ext cx="5430743" cy="21757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Emigration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endParaRPr lang="sl-SI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93D821C-C986-4C5B-BA20-8ED25EE1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9" y="2005560"/>
            <a:ext cx="5256938" cy="350179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06B3610-E955-47D7-BADB-FBB2567AD98E}"/>
              </a:ext>
            </a:extLst>
          </p:cNvPr>
          <p:cNvSpPr txBox="1"/>
          <p:nvPr/>
        </p:nvSpPr>
        <p:spPr>
          <a:xfrm>
            <a:off x="1876188" y="5713257"/>
            <a:ext cx="258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Brain</a:t>
            </a:r>
            <a:r>
              <a:rPr lang="sl-SI" dirty="0"/>
              <a:t> </a:t>
            </a:r>
            <a:r>
              <a:rPr lang="sl-SI" dirty="0" err="1"/>
              <a:t>drain</a:t>
            </a:r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8D1EAC8-B064-4C20-98ED-487D5EC00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597" y="2005560"/>
            <a:ext cx="5811214" cy="350179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78DF601-850F-4CD1-8620-02358E83BD70}"/>
              </a:ext>
            </a:extLst>
          </p:cNvPr>
          <p:cNvSpPr txBox="1"/>
          <p:nvPr/>
        </p:nvSpPr>
        <p:spPr>
          <a:xfrm>
            <a:off x="7531782" y="5713257"/>
            <a:ext cx="26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Slovenian</a:t>
            </a:r>
            <a:r>
              <a:rPr lang="sl-SI" dirty="0"/>
              <a:t> </a:t>
            </a:r>
            <a:r>
              <a:rPr lang="sl-SI" dirty="0" err="1"/>
              <a:t>missionaries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490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D53A29-5A51-4D58-A0D0-35E87DA2F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659" y="365168"/>
            <a:ext cx="7486293" cy="645539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Staying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Slovenia</a:t>
            </a:r>
            <a:endParaRPr lang="sl-SI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E2AE16A-DBCA-4911-9A5F-40CFD9E7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77" y="1817091"/>
            <a:ext cx="4119874" cy="220469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7F0961C-1C60-4784-917F-9279B86AD26A}"/>
              </a:ext>
            </a:extLst>
          </p:cNvPr>
          <p:cNvSpPr txBox="1"/>
          <p:nvPr/>
        </p:nvSpPr>
        <p:spPr>
          <a:xfrm>
            <a:off x="418872" y="4014216"/>
            <a:ext cx="344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Rafaelova družba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6913FAB-E43E-4732-8DE3-FDE0FBEE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6" y="215050"/>
            <a:ext cx="3950834" cy="321395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E4EC16A-7A08-431B-A35D-E8291BFF68FB}"/>
              </a:ext>
            </a:extLst>
          </p:cNvPr>
          <p:cNvSpPr txBox="1"/>
          <p:nvPr/>
        </p:nvSpPr>
        <p:spPr>
          <a:xfrm>
            <a:off x="8981532" y="3531437"/>
            <a:ext cx="371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Slovenija v svetu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D1546ED-DBBA-4D87-9469-565DDB68B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112" y="2711725"/>
            <a:ext cx="4820925" cy="321395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32BA4A8E-7162-47D3-B8D2-A76EA774ADED}"/>
              </a:ext>
            </a:extLst>
          </p:cNvPr>
          <p:cNvSpPr txBox="1"/>
          <p:nvPr/>
        </p:nvSpPr>
        <p:spPr>
          <a:xfrm>
            <a:off x="3761112" y="5956361"/>
            <a:ext cx="501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An </a:t>
            </a:r>
            <a:r>
              <a:rPr lang="sl-SI" dirty="0" err="1"/>
              <a:t>event</a:t>
            </a:r>
            <a:r>
              <a:rPr lang="sl-SI" dirty="0"/>
              <a:t> </a:t>
            </a:r>
            <a:r>
              <a:rPr lang="sl-SI" dirty="0" err="1"/>
              <a:t>organized</a:t>
            </a:r>
            <a:r>
              <a:rPr lang="sl-SI" dirty="0"/>
              <a:t> </a:t>
            </a:r>
            <a:r>
              <a:rPr lang="sl-SI" dirty="0" err="1"/>
              <a:t>by</a:t>
            </a:r>
            <a:r>
              <a:rPr lang="sl-SI" dirty="0"/>
              <a:t> Svetovni slovenski kongres</a:t>
            </a:r>
          </a:p>
        </p:txBody>
      </p:sp>
    </p:spTree>
    <p:extLst>
      <p:ext uri="{BB962C8B-B14F-4D97-AF65-F5344CB8AC3E}">
        <p14:creationId xmlns:p14="http://schemas.microsoft.com/office/powerpoint/2010/main" val="295879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5AF728-BF37-40DC-B8EF-2C08E002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IMMIGRATION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CE6B424-79F6-4150-B3CF-A32ABA795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16" b="16375"/>
          <a:stretch/>
        </p:blipFill>
        <p:spPr>
          <a:xfrm>
            <a:off x="2911203" y="1835014"/>
            <a:ext cx="6369594" cy="44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2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96F845-9FBF-4357-8ED4-264D8494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338"/>
            <a:ext cx="10058400" cy="876372"/>
          </a:xfrm>
        </p:spPr>
        <p:txBody>
          <a:bodyPr/>
          <a:lstStyle/>
          <a:p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After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World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War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II</a:t>
            </a:r>
          </a:p>
        </p:txBody>
      </p:sp>
      <p:pic>
        <p:nvPicPr>
          <p:cNvPr id="4" name="Označba mesta vsebine 3" descr="države Jugoslavije&#10;">
            <a:extLst>
              <a:ext uri="{FF2B5EF4-FFF2-40B4-BE49-F238E27FC236}">
                <a16:creationId xmlns:a16="http://schemas.microsoft.com/office/drawing/2014/main" id="{2F8D0BA0-D771-445B-8A2B-3194DA2C4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103" y="2389"/>
            <a:ext cx="6831838" cy="6538204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E828D2C-1B74-4AB9-824A-F395B2D8A3DC}"/>
              </a:ext>
            </a:extLst>
          </p:cNvPr>
          <p:cNvSpPr txBox="1"/>
          <p:nvPr/>
        </p:nvSpPr>
        <p:spPr>
          <a:xfrm>
            <a:off x="2933187" y="3426761"/>
            <a:ext cx="197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Yugoslav countries</a:t>
            </a:r>
          </a:p>
        </p:txBody>
      </p:sp>
    </p:spTree>
    <p:extLst>
      <p:ext uri="{BB962C8B-B14F-4D97-AF65-F5344CB8AC3E}">
        <p14:creationId xmlns:p14="http://schemas.microsoft.com/office/powerpoint/2010/main" val="3246310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B149C9-5C28-446D-9578-40137CB2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91" y="286604"/>
            <a:ext cx="10058400" cy="858616"/>
          </a:xfrm>
        </p:spPr>
        <p:txBody>
          <a:bodyPr>
            <a:normAutofit/>
          </a:bodyPr>
          <a:lstStyle/>
          <a:p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After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Slovenia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sl-SI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gained</a:t>
            </a:r>
            <a:r>
              <a:rPr lang="sl-SI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independence 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F27684F-0794-4771-B1FC-2B71FA531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800" y="1935112"/>
            <a:ext cx="4730285" cy="315764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BB436AE-0175-4B8C-8F93-7AFBE030A193}"/>
              </a:ext>
            </a:extLst>
          </p:cNvPr>
          <p:cNvSpPr txBox="1"/>
          <p:nvPr/>
        </p:nvSpPr>
        <p:spPr>
          <a:xfrm>
            <a:off x="6341534" y="5124012"/>
            <a:ext cx="366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/>
              <a:t>Slovenia</a:t>
            </a:r>
            <a:r>
              <a:rPr lang="sl-SI" dirty="0"/>
              <a:t> </a:t>
            </a:r>
            <a:r>
              <a:rPr lang="sl-SI" dirty="0" err="1"/>
              <a:t>gaining</a:t>
            </a:r>
            <a:r>
              <a:rPr lang="sl-SI" dirty="0"/>
              <a:t> independence, 1991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EABE095-2A19-487E-B1F2-3681FF2F59EB}"/>
              </a:ext>
            </a:extLst>
          </p:cNvPr>
          <p:cNvSpPr txBox="1"/>
          <p:nvPr/>
        </p:nvSpPr>
        <p:spPr>
          <a:xfrm flipH="1">
            <a:off x="-1928803" y="4941264"/>
            <a:ext cx="33455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l-SI" dirty="0">
              <a:cs typeface="Calibri" panose="020F0502020204030204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B24C09F-024D-46EC-A0C7-046A3648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33" y="1933370"/>
            <a:ext cx="4238215" cy="3108822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FFA5BF4-E537-46BF-A12A-9BBA47626A96}"/>
              </a:ext>
            </a:extLst>
          </p:cNvPr>
          <p:cNvSpPr txBox="1"/>
          <p:nvPr/>
        </p:nvSpPr>
        <p:spPr>
          <a:xfrm>
            <a:off x="1513117" y="5124606"/>
            <a:ext cx="307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Family</a:t>
            </a:r>
            <a:r>
              <a:rPr lang="sl-SI" dirty="0"/>
              <a:t> </a:t>
            </a:r>
            <a:r>
              <a:rPr lang="sl-SI" dirty="0" err="1"/>
              <a:t>reunification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80563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E2D193430610640BCE720149DACBC5B" ma:contentTypeVersion="10" ma:contentTypeDescription="Ustvari nov dokument." ma:contentTypeScope="" ma:versionID="364713ee11c11a94099f093a7a218826">
  <xsd:schema xmlns:xsd="http://www.w3.org/2001/XMLSchema" xmlns:xs="http://www.w3.org/2001/XMLSchema" xmlns:p="http://schemas.microsoft.com/office/2006/metadata/properties" xmlns:ns2="f7dca092-8a9e-4d45-8b50-a76ef7c6d79d" targetNamespace="http://schemas.microsoft.com/office/2006/metadata/properties" ma:root="true" ma:fieldsID="5a0b7e71a038b254dceb898efa07dc57" ns2:_="">
    <xsd:import namespace="f7dca092-8a9e-4d45-8b50-a76ef7c6d7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ca092-8a9e-4d45-8b50-a76ef7c6d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57DC94-87C7-43FC-89AE-AB2CAEA557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3B7B34-F8C1-4894-B1F5-86D8F98438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dca092-8a9e-4d45-8b50-a76ef7c6d7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D082FF-6B36-4791-A643-6D1226145C5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679</TotalTime>
  <Words>518</Words>
  <Application>Microsoft Macintosh PowerPoint</Application>
  <PresentationFormat>Widescreen</PresentationFormat>
  <Paragraphs>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Retrospektiva</vt:lpstr>
      <vt:lpstr>EMIGRATION AND IMMIGRATION IN SLOVENIA </vt:lpstr>
      <vt:lpstr>EMIGRATION </vt:lpstr>
      <vt:lpstr>PowerPoint Presentation</vt:lpstr>
      <vt:lpstr>PowerPoint Presentation</vt:lpstr>
      <vt:lpstr>PowerPoint Presentation</vt:lpstr>
      <vt:lpstr>PowerPoint Presentation</vt:lpstr>
      <vt:lpstr>IMMIGRATION</vt:lpstr>
      <vt:lpstr>After World War II</vt:lpstr>
      <vt:lpstr>After Slovenia gained independence </vt:lpstr>
      <vt:lpstr>2015, ‘‘refugee wave‘‘</vt:lpstr>
      <vt:lpstr>Immigration today</vt:lpstr>
      <vt:lpstr>SOURCES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NADJA VELIKONJA</dc:creator>
  <cp:lastModifiedBy>Lučka Uršič</cp:lastModifiedBy>
  <cp:revision>94</cp:revision>
  <dcterms:created xsi:type="dcterms:W3CDTF">2021-09-19T10:08:33Z</dcterms:created>
  <dcterms:modified xsi:type="dcterms:W3CDTF">2021-12-07T19:27:02Z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0x010100AE2D193430610640BCE720149DACBC5B</vt:lpwstr>
  </property>
</Properties>
</file>