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A2F6"/>
    <a:srgbClr val="3366FF"/>
    <a:srgbClr val="66FF66"/>
    <a:srgbClr val="E6FCDE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4744B-40E7-4ACB-A581-22467519455C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889D-133F-41A5-8511-AA526E0C88E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87624" y="2420888"/>
            <a:ext cx="6629400" cy="1826363"/>
          </a:xfrm>
        </p:spPr>
        <p:txBody>
          <a:bodyPr/>
          <a:lstStyle/>
          <a:p>
            <a:pPr algn="ctr"/>
            <a:r>
              <a:rPr lang="it-IT" dirty="0" smtClean="0">
                <a:ln w="6350">
                  <a:solidFill>
                    <a:srgbClr val="00B05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IRELAND</a:t>
            </a:r>
            <a:br>
              <a:rPr lang="it-IT" dirty="0" smtClean="0">
                <a:ln w="6350">
                  <a:solidFill>
                    <a:srgbClr val="00B05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r>
              <a:rPr lang="it-IT" dirty="0" smtClean="0">
                <a:ln w="6350">
                  <a:solidFill>
                    <a:srgbClr val="00B05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the potato </a:t>
            </a:r>
            <a:r>
              <a:rPr lang="it-IT" dirty="0" err="1" smtClean="0">
                <a:ln w="6350">
                  <a:solidFill>
                    <a:srgbClr val="00B05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famine</a:t>
            </a:r>
            <a:endParaRPr lang="it-IT" dirty="0">
              <a:ln w="6350">
                <a:solidFill>
                  <a:srgbClr val="00B050"/>
                </a:solidFill>
              </a:ln>
              <a:solidFill>
                <a:srgbClr val="92D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3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A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isultati immagini per the british is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i immagini per the british is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Risultati immagini per the british is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 descr="Immagine correlat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FF5"/>
              </a:clrFrom>
              <a:clrTo>
                <a:srgbClr val="F9FF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3720" y="1340768"/>
            <a:ext cx="2520280" cy="3044500"/>
          </a:xfrm>
          <a:prstGeom prst="ellipse">
            <a:avLst/>
          </a:prstGeom>
          <a:noFill/>
        </p:spPr>
      </p:pic>
      <p:sp>
        <p:nvSpPr>
          <p:cNvPr id="8" name="Ovale 7"/>
          <p:cNvSpPr/>
          <p:nvPr/>
        </p:nvSpPr>
        <p:spPr>
          <a:xfrm>
            <a:off x="6732240" y="2780928"/>
            <a:ext cx="864096" cy="10801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048" name="Picture 24" descr="Immagine correlat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1712" b="16735"/>
          <a:stretch>
            <a:fillRect/>
          </a:stretch>
        </p:blipFill>
        <p:spPr bwMode="auto">
          <a:xfrm>
            <a:off x="0" y="0"/>
            <a:ext cx="6300192" cy="6858000"/>
          </a:xfrm>
          <a:prstGeom prst="rect">
            <a:avLst/>
          </a:prstGeom>
          <a:noFill/>
        </p:spPr>
      </p:pic>
      <p:sp>
        <p:nvSpPr>
          <p:cNvPr id="24" name="Ovale 23"/>
          <p:cNvSpPr/>
          <p:nvPr/>
        </p:nvSpPr>
        <p:spPr>
          <a:xfrm>
            <a:off x="1331640" y="1052736"/>
            <a:ext cx="4608512" cy="34563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7 26"/>
          <p:cNvCxnSpPr>
            <a:endCxn id="24" idx="6"/>
          </p:cNvCxnSpPr>
          <p:nvPr/>
        </p:nvCxnSpPr>
        <p:spPr>
          <a:xfrm rot="10800000">
            <a:off x="5940152" y="2780928"/>
            <a:ext cx="792088" cy="504056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7596336" y="1340768"/>
            <a:ext cx="1547664" cy="3024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1" name="Connettore 7 40"/>
          <p:cNvCxnSpPr>
            <a:stCxn id="8" idx="4"/>
            <a:endCxn id="39" idx="4"/>
          </p:cNvCxnSpPr>
          <p:nvPr/>
        </p:nvCxnSpPr>
        <p:spPr>
          <a:xfrm rot="16200000" flipH="1">
            <a:off x="7515200" y="3510136"/>
            <a:ext cx="504056" cy="1205880"/>
          </a:xfrm>
          <a:prstGeom prst="curvedConnector3">
            <a:avLst>
              <a:gd name="adj1" fmla="val 162538"/>
            </a:avLst>
          </a:prstGeom>
          <a:ln w="38100"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2" descr="Immagine correlat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7858" r="10715" b="1604"/>
          <a:stretch>
            <a:fillRect/>
          </a:stretch>
        </p:blipFill>
        <p:spPr bwMode="auto">
          <a:xfrm>
            <a:off x="6732240" y="3068960"/>
            <a:ext cx="1080120" cy="909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2" descr="Immagine correlat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7858" r="10715" b="1604"/>
          <a:stretch>
            <a:fillRect/>
          </a:stretch>
        </p:blipFill>
        <p:spPr bwMode="auto">
          <a:xfrm>
            <a:off x="6588224" y="2852936"/>
            <a:ext cx="1152128" cy="970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00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C 0.00122 0.01597 0.00018 0.03356 0.00365 0.04884 C 0.0066 0.06204 0.01736 0.07407 0.02552 0.08148 C 0.02847 0.09352 0.04097 0.10093 0.04879 0.10741 C 0.05399 0.11157 0.05261 0.11319 0.05851 0.11389 C 0.06615 0.11481 0.07396 0.11505 0.0816 0.11551 C 0.09358 0.12083 0.09445 0.12199 0.1158 0.11551 C 0.12049 0.11412 0.12274 0.10625 0.12674 0.10255 C 0.12813 0.09722 0.13038 0.09028 0.13038 0.08472 " pathEditMode="relative" ptsTypes="ffffffff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6 C -0.01059 -0.00046 -0.0217 0.00255 -0.03177 -0.00161 C -0.03524 -0.003 -0.03507 -0.01041 -0.03663 -0.01481 C -0.03837 -0.01944 -0.04393 -0.02685 -0.04636 -0.03101 C -0.04809 -0.04722 -0.05035 -0.0611 -0.05365 -0.07661 C -0.05382 -0.07777 -0.05504 -0.08749 -0.05729 -0.08796 C -0.06493 -0.08935 -0.07274 -0.08796 -0.08056 -0.08796 " pathEditMode="relative" ptsTypes="ffffffA">
                                      <p:cBhvr>
                                        <p:cTn id="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Personalizzato 8">
      <a:dk1>
        <a:srgbClr val="00B050"/>
      </a:dk1>
      <a:lt1>
        <a:srgbClr val="45FFFA"/>
      </a:lt1>
      <a:dk2>
        <a:srgbClr val="00FF00"/>
      </a:dk2>
      <a:lt2>
        <a:srgbClr val="0F8734"/>
      </a:lt2>
      <a:accent1>
        <a:srgbClr val="1FEAFF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</Words>
  <Application>Microsoft Office PowerPoint</Application>
  <PresentationFormat>Presentazione su schermo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Vertice</vt:lpstr>
      <vt:lpstr>Tema di Office</vt:lpstr>
      <vt:lpstr>IRELAND the potato famine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IRELAND</dc:title>
  <dc:creator>Classe 2C</dc:creator>
  <cp:lastModifiedBy>Classe 2C</cp:lastModifiedBy>
  <cp:revision>15</cp:revision>
  <dcterms:created xsi:type="dcterms:W3CDTF">2018-11-05T09:06:33Z</dcterms:created>
  <dcterms:modified xsi:type="dcterms:W3CDTF">2018-11-19T09:44:22Z</dcterms:modified>
</cp:coreProperties>
</file>