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6" autoAdjust="0"/>
  </p:normalViewPr>
  <p:slideViewPr>
    <p:cSldViewPr>
      <p:cViewPr>
        <p:scale>
          <a:sx n="100" d="100"/>
          <a:sy n="100" d="100"/>
        </p:scale>
        <p:origin x="-21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E49A7-61B0-4BF7-9C44-0312F03EC27E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8BA5B-33F2-4B44-90AF-1EBAB589A5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BA5B-33F2-4B44-90AF-1EBAB589A5A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BA1F-4935-4F73-A875-D6FAAC0DB867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8C7D-2363-499E-A62C-859D532B4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339752" y="1844824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00B050"/>
                </a:solidFill>
              </a:rPr>
              <a:t>SYMBOLS OF IRELAND</a:t>
            </a:r>
            <a:endParaRPr lang="it-IT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IRISH STEW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4338" name="Picture 2" descr="Risultati immagini per irish st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139687"/>
            <a:ext cx="4353021" cy="3161521"/>
          </a:xfrm>
          <a:prstGeom prst="rect">
            <a:avLst/>
          </a:prstGeom>
          <a:noFill/>
        </p:spPr>
      </p:pic>
      <p:pic>
        <p:nvPicPr>
          <p:cNvPr id="14340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72816"/>
            <a:ext cx="1872208" cy="1685599"/>
          </a:xfrm>
          <a:prstGeom prst="rect">
            <a:avLst/>
          </a:prstGeom>
          <a:noFill/>
        </p:spPr>
      </p:pic>
      <p:sp>
        <p:nvSpPr>
          <p:cNvPr id="7" name="Fumetto 3 6"/>
          <p:cNvSpPr/>
          <p:nvPr/>
        </p:nvSpPr>
        <p:spPr>
          <a:xfrm>
            <a:off x="6876256" y="1412776"/>
            <a:ext cx="1872208" cy="792088"/>
          </a:xfrm>
          <a:prstGeom prst="wedgeEllipseCallout">
            <a:avLst>
              <a:gd name="adj1" fmla="val -62042"/>
              <a:gd name="adj2" fmla="val 52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eat</a:t>
            </a:r>
            <a:r>
              <a:rPr lang="it-IT" dirty="0" smtClean="0"/>
              <a:t> in </a:t>
            </a:r>
            <a:r>
              <a:rPr lang="it-IT" dirty="0" err="1" smtClean="0"/>
              <a:t>Ireland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861048"/>
            <a:ext cx="1619250" cy="2867025"/>
          </a:xfrm>
          <a:prstGeom prst="rect">
            <a:avLst/>
          </a:prstGeom>
          <a:noFill/>
        </p:spPr>
      </p:pic>
      <p:sp>
        <p:nvSpPr>
          <p:cNvPr id="8" name="Fumetto 3 7"/>
          <p:cNvSpPr/>
          <p:nvPr/>
        </p:nvSpPr>
        <p:spPr>
          <a:xfrm>
            <a:off x="6660232" y="3789040"/>
            <a:ext cx="2088232" cy="864096"/>
          </a:xfrm>
          <a:prstGeom prst="wedgeEllipseCallout">
            <a:avLst>
              <a:gd name="adj1" fmla="val -81414"/>
              <a:gd name="adj2" fmla="val 4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eat</a:t>
            </a:r>
            <a:r>
              <a:rPr lang="it-IT" dirty="0" smtClean="0"/>
              <a:t> a </a:t>
            </a:r>
            <a:r>
              <a:rPr lang="it-IT" dirty="0" err="1" smtClean="0"/>
              <a:t>typical</a:t>
            </a:r>
            <a:r>
              <a:rPr lang="it-IT" dirty="0" smtClean="0"/>
              <a:t>  IRISH STEW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347864" y="40466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</a:rPr>
              <a:t>THE HARP</a:t>
            </a:r>
            <a:endParaRPr lang="it-IT" sz="4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916832"/>
            <a:ext cx="2446471" cy="3888432"/>
          </a:xfrm>
          <a:prstGeom prst="rect">
            <a:avLst/>
          </a:prstGeom>
          <a:noFill/>
        </p:spPr>
      </p:pic>
      <p:pic>
        <p:nvPicPr>
          <p:cNvPr id="5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16832"/>
            <a:ext cx="2160240" cy="1944922"/>
          </a:xfrm>
          <a:prstGeom prst="rect">
            <a:avLst/>
          </a:prstGeom>
          <a:noFill/>
        </p:spPr>
      </p:pic>
      <p:sp>
        <p:nvSpPr>
          <p:cNvPr id="6" name="Fumetto 3 5"/>
          <p:cNvSpPr/>
          <p:nvPr/>
        </p:nvSpPr>
        <p:spPr>
          <a:xfrm>
            <a:off x="5796136" y="1340768"/>
            <a:ext cx="2304256" cy="1296144"/>
          </a:xfrm>
          <a:prstGeom prst="wedgeEllipseCallout">
            <a:avLst>
              <a:gd name="adj1" fmla="val -62714"/>
              <a:gd name="adj2" fmla="val 37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instrument</a:t>
            </a:r>
            <a:r>
              <a:rPr lang="it-IT" dirty="0" smtClean="0"/>
              <a:t> in </a:t>
            </a:r>
            <a:r>
              <a:rPr lang="it-IT" dirty="0" err="1" smtClean="0"/>
              <a:t>Ireland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1028" name="Picture 4" descr="Risultati immagini per omino irlandese  che suo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861048"/>
            <a:ext cx="1619250" cy="2867025"/>
          </a:xfrm>
          <a:prstGeom prst="rect">
            <a:avLst/>
          </a:prstGeom>
          <a:noFill/>
        </p:spPr>
      </p:pic>
      <p:sp>
        <p:nvSpPr>
          <p:cNvPr id="8" name="Fumetto 3 7"/>
          <p:cNvSpPr/>
          <p:nvPr/>
        </p:nvSpPr>
        <p:spPr>
          <a:xfrm>
            <a:off x="5796136" y="3573016"/>
            <a:ext cx="3168352" cy="1872208"/>
          </a:xfrm>
          <a:prstGeom prst="wedgeEllipseCallout">
            <a:avLst>
              <a:gd name="adj1" fmla="val -67808"/>
              <a:gd name="adj2" fmla="val 6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instrument</a:t>
            </a:r>
            <a:r>
              <a:rPr lang="it-IT" dirty="0" smtClean="0"/>
              <a:t>  in </a:t>
            </a:r>
            <a:r>
              <a:rPr lang="it-IT" dirty="0" err="1" smtClean="0"/>
              <a:t>Ireland</a:t>
            </a:r>
            <a:r>
              <a:rPr lang="it-IT" dirty="0" smtClean="0"/>
              <a:t>  </a:t>
            </a:r>
            <a:r>
              <a:rPr lang="it-IT" dirty="0" err="1" smtClean="0"/>
              <a:t>is</a:t>
            </a:r>
            <a:r>
              <a:rPr lang="it-IT" dirty="0" smtClean="0"/>
              <a:t>  the HARP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the </a:t>
            </a:r>
            <a:r>
              <a:rPr lang="it-IT" dirty="0" err="1" smtClean="0"/>
              <a:t>traditional</a:t>
            </a:r>
            <a:r>
              <a:rPr lang="it-IT" dirty="0" smtClean="0"/>
              <a:t>  </a:t>
            </a:r>
            <a:r>
              <a:rPr lang="it-IT" dirty="0" err="1" smtClean="0"/>
              <a:t>symbol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Ireland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059832" y="404664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THE SHAMROCK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30722" name="Picture 2" descr="Risultati immagini per SHAMR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3600400" cy="3600400"/>
          </a:xfrm>
          <a:prstGeom prst="rect">
            <a:avLst/>
          </a:prstGeom>
          <a:noFill/>
        </p:spPr>
      </p:pic>
      <p:pic>
        <p:nvPicPr>
          <p:cNvPr id="5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132856"/>
            <a:ext cx="2160240" cy="1944922"/>
          </a:xfrm>
          <a:prstGeom prst="rect">
            <a:avLst/>
          </a:prstGeom>
          <a:noFill/>
        </p:spPr>
      </p:pic>
      <p:sp>
        <p:nvSpPr>
          <p:cNvPr id="6" name="Fumetto 3 5"/>
          <p:cNvSpPr/>
          <p:nvPr/>
        </p:nvSpPr>
        <p:spPr>
          <a:xfrm>
            <a:off x="6012160" y="1916832"/>
            <a:ext cx="2448272" cy="792088"/>
          </a:xfrm>
          <a:prstGeom prst="wedgeEllipseCallout">
            <a:avLst>
              <a:gd name="adj1" fmla="val -60894"/>
              <a:gd name="adj2" fmla="val 4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typical</a:t>
            </a:r>
            <a:r>
              <a:rPr lang="it-IT" dirty="0" smtClean="0"/>
              <a:t> </a:t>
            </a:r>
            <a:r>
              <a:rPr lang="it-IT" dirty="0" err="1" smtClean="0"/>
              <a:t>symbol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Ireland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30724" name="Picture 4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348440"/>
            <a:ext cx="1553226" cy="2509560"/>
          </a:xfrm>
          <a:prstGeom prst="rect">
            <a:avLst/>
          </a:prstGeom>
          <a:noFill/>
        </p:spPr>
      </p:pic>
      <p:sp>
        <p:nvSpPr>
          <p:cNvPr id="8" name="Fumetto 3 7"/>
          <p:cNvSpPr/>
          <p:nvPr/>
        </p:nvSpPr>
        <p:spPr>
          <a:xfrm>
            <a:off x="6300192" y="4077072"/>
            <a:ext cx="2736304" cy="936104"/>
          </a:xfrm>
          <a:prstGeom prst="wedgeEllipseCallout">
            <a:avLst>
              <a:gd name="adj1" fmla="val -62295"/>
              <a:gd name="adj2" fmla="val 51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typical</a:t>
            </a:r>
            <a:r>
              <a:rPr lang="it-IT" dirty="0" smtClean="0"/>
              <a:t> </a:t>
            </a:r>
            <a:r>
              <a:rPr lang="it-IT" dirty="0" err="1" smtClean="0"/>
              <a:t>symbol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Ireland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SHAMROCK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75856" y="332656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THE CELTIC CROSS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3174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2520280" cy="3854037"/>
          </a:xfrm>
          <a:prstGeom prst="rect">
            <a:avLst/>
          </a:prstGeom>
          <a:noFill/>
        </p:spPr>
      </p:pic>
      <p:pic>
        <p:nvPicPr>
          <p:cNvPr id="4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16832"/>
            <a:ext cx="2319416" cy="2088232"/>
          </a:xfrm>
          <a:prstGeom prst="rect">
            <a:avLst/>
          </a:prstGeom>
          <a:noFill/>
        </p:spPr>
      </p:pic>
      <p:sp>
        <p:nvSpPr>
          <p:cNvPr id="5" name="Fumetto 3 4"/>
          <p:cNvSpPr/>
          <p:nvPr/>
        </p:nvSpPr>
        <p:spPr>
          <a:xfrm>
            <a:off x="6228184" y="1556792"/>
            <a:ext cx="2304256" cy="936104"/>
          </a:xfrm>
          <a:prstGeom prst="wedgeEllipseCallout">
            <a:avLst>
              <a:gd name="adj1" fmla="val -77138"/>
              <a:gd name="adj2" fmla="val 467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Where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crosses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6" name="Picture 4" descr="Risultati immagini per omino irlandese  che suo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053077"/>
            <a:ext cx="1584176" cy="2804923"/>
          </a:xfrm>
          <a:prstGeom prst="rect">
            <a:avLst/>
          </a:prstGeom>
          <a:noFill/>
        </p:spPr>
      </p:pic>
      <p:sp>
        <p:nvSpPr>
          <p:cNvPr id="8" name="Fumetto 3 7"/>
          <p:cNvSpPr/>
          <p:nvPr/>
        </p:nvSpPr>
        <p:spPr>
          <a:xfrm>
            <a:off x="5724128" y="3429000"/>
            <a:ext cx="3240360" cy="2232248"/>
          </a:xfrm>
          <a:prstGeom prst="wedgeEllipseCallout">
            <a:avLst>
              <a:gd name="adj1" fmla="val -76464"/>
              <a:gd name="adj2" fmla="val 14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Today, this ancient symbol seems to be everywhere in Ireland</a:t>
            </a:r>
            <a:r>
              <a:rPr lang="en-US" sz="1600" dirty="0" smtClean="0"/>
              <a:t>.</a:t>
            </a:r>
            <a:r>
              <a:rPr lang="en-US" sz="1600" dirty="0" smtClean="0"/>
              <a:t> Not just out in the countryside or in </a:t>
            </a:r>
            <a:r>
              <a:rPr lang="en-US" sz="1600" dirty="0" smtClean="0"/>
              <a:t>cemeteries </a:t>
            </a:r>
            <a:r>
              <a:rPr lang="en-US" sz="1600" dirty="0" smtClean="0"/>
              <a:t>but in many logos and advertising </a:t>
            </a:r>
            <a:r>
              <a:rPr lang="en-US" sz="1600" dirty="0" smtClean="0"/>
              <a:t>formats.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491880" y="6926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THE GUINNESS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348880"/>
            <a:ext cx="3740007" cy="3672408"/>
          </a:xfrm>
          <a:prstGeom prst="rect">
            <a:avLst/>
          </a:prstGeom>
          <a:noFill/>
        </p:spPr>
      </p:pic>
      <p:pic>
        <p:nvPicPr>
          <p:cNvPr id="5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2319416" cy="2088232"/>
          </a:xfrm>
          <a:prstGeom prst="rect">
            <a:avLst/>
          </a:prstGeom>
          <a:noFill/>
        </p:spPr>
      </p:pic>
      <p:sp>
        <p:nvSpPr>
          <p:cNvPr id="6" name="Fumetto 3 5"/>
          <p:cNvSpPr/>
          <p:nvPr/>
        </p:nvSpPr>
        <p:spPr>
          <a:xfrm>
            <a:off x="6804248" y="1628800"/>
            <a:ext cx="2016224" cy="864096"/>
          </a:xfrm>
          <a:prstGeom prst="wedgeEllipseCallout">
            <a:avLst>
              <a:gd name="adj1" fmla="val -75509"/>
              <a:gd name="adj2" fmla="val 48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drink in </a:t>
            </a:r>
            <a:r>
              <a:rPr lang="it-IT" dirty="0" err="1" smtClean="0"/>
              <a:t>Ireland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7" name="Picture 4" descr="Risultati immagini per omino irlandese  che suo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53077"/>
            <a:ext cx="1584176" cy="2804923"/>
          </a:xfrm>
          <a:prstGeom prst="rect">
            <a:avLst/>
          </a:prstGeom>
          <a:noFill/>
        </p:spPr>
      </p:pic>
      <p:sp>
        <p:nvSpPr>
          <p:cNvPr id="8" name="Fumetto 3 7"/>
          <p:cNvSpPr/>
          <p:nvPr/>
        </p:nvSpPr>
        <p:spPr>
          <a:xfrm>
            <a:off x="6300192" y="3573016"/>
            <a:ext cx="2664296" cy="1944216"/>
          </a:xfrm>
          <a:prstGeom prst="wedgeEllipseCallout">
            <a:avLst>
              <a:gd name="adj1" fmla="val -75491"/>
              <a:gd name="adj2" fmla="val 15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You</a:t>
            </a:r>
            <a:r>
              <a:rPr lang="it-IT" dirty="0" smtClean="0"/>
              <a:t> can drink a </a:t>
            </a:r>
            <a:r>
              <a:rPr lang="it-IT" dirty="0" err="1" smtClean="0"/>
              <a:t>typical</a:t>
            </a:r>
            <a:r>
              <a:rPr lang="it-IT" dirty="0" smtClean="0"/>
              <a:t>  </a:t>
            </a:r>
            <a:r>
              <a:rPr lang="it-IT" dirty="0" err="1" smtClean="0"/>
              <a:t>beverage</a:t>
            </a:r>
            <a:r>
              <a:rPr lang="it-IT" dirty="0" smtClean="0"/>
              <a:t>.</a:t>
            </a:r>
          </a:p>
          <a:p>
            <a:pPr algn="ctr"/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popular</a:t>
            </a:r>
            <a:r>
              <a:rPr lang="it-IT" dirty="0" smtClean="0"/>
              <a:t> drink in </a:t>
            </a:r>
            <a:r>
              <a:rPr lang="it-IT" dirty="0" err="1" smtClean="0"/>
              <a:t>Ireland</a:t>
            </a:r>
            <a:r>
              <a:rPr lang="it-IT" dirty="0" smtClean="0"/>
              <a:t> 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dark </a:t>
            </a:r>
            <a:r>
              <a:rPr lang="it-IT" dirty="0" err="1" smtClean="0"/>
              <a:t>beer</a:t>
            </a:r>
            <a:r>
              <a:rPr lang="it-IT" dirty="0" smtClean="0"/>
              <a:t>, GUINNESS.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Personalizzato 7">
      <a:dk1>
        <a:srgbClr val="81D313"/>
      </a:dk1>
      <a:lt1>
        <a:srgbClr val="1E5B51"/>
      </a:lt1>
      <a:dk2>
        <a:srgbClr val="406909"/>
      </a:dk2>
      <a:lt2>
        <a:srgbClr val="D6FAAA"/>
      </a:lt2>
      <a:accent1>
        <a:srgbClr val="B5F164"/>
      </a:accent1>
      <a:accent2>
        <a:srgbClr val="636D03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136</Words>
  <Application>Microsoft Office PowerPoint</Application>
  <PresentationFormat>Presentazione su schermo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Terra</vt:lpstr>
      <vt:lpstr>Tema di Office</vt:lpstr>
      <vt:lpstr>Diapositiva 1</vt:lpstr>
      <vt:lpstr>IRISH STEW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Classe 2C</dc:creator>
  <cp:lastModifiedBy>Classe 2C</cp:lastModifiedBy>
  <cp:revision>15</cp:revision>
  <dcterms:created xsi:type="dcterms:W3CDTF">2018-11-05T09:05:50Z</dcterms:created>
  <dcterms:modified xsi:type="dcterms:W3CDTF">2018-11-19T09:42:51Z</dcterms:modified>
</cp:coreProperties>
</file>