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0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2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5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8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4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3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189C-0FD2-4884-9769-9229443A1F61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7AD4-823C-4ACB-8A83-EC49B3180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6FFF-E35B-4EDF-B880-622122D517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A8DD-85A4-47FE-BB1E-4B72A4BFE41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Autofit/>
            <a:scene3d>
              <a:camera prst="isometricOffAxis1Right"/>
              <a:lightRig rig="contrasting" dir="t"/>
            </a:scene3d>
            <a:sp3d extrusionH="57150" prstMaterial="flat">
              <a:bevelT w="38100" h="38100"/>
              <a:bevelB h="25400" prst="softRound"/>
            </a:sp3d>
          </a:bodyPr>
          <a:lstStyle/>
          <a:p>
            <a:r>
              <a:rPr lang="it-IT" sz="9600" b="1" dirty="0" smtClean="0">
                <a:solidFill>
                  <a:srgbClr val="FF0000"/>
                </a:solidFill>
                <a:effectLst>
                  <a:outerShdw blurRad="60007" dir="1500000" sy="-30000" kx="800400" algn="bl" rotWithShape="0">
                    <a:schemeClr val="tx1">
                      <a:alpha val="20000"/>
                    </a:schemeClr>
                  </a:outerShdw>
                </a:effectLst>
              </a:rPr>
              <a:t>GAELIC FOOTBALL</a:t>
            </a:r>
            <a:endParaRPr lang="it-IT" sz="9600" b="1" dirty="0">
              <a:solidFill>
                <a:srgbClr val="FF0000"/>
              </a:solidFill>
              <a:effectLst>
                <a:outerShdw blurRad="60007" dir="1500000" sy="-30000" kx="800400" algn="bl" rotWithShape="0">
                  <a:schemeClr val="tx1"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1078" y="420509"/>
            <a:ext cx="5871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SPORTS IN IRELAND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5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Gaelic foo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500174"/>
            <a:ext cx="5667254" cy="321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umetto 3 5"/>
          <p:cNvSpPr/>
          <p:nvPr/>
        </p:nvSpPr>
        <p:spPr>
          <a:xfrm rot="1027123">
            <a:off x="17766" y="437746"/>
            <a:ext cx="3286116" cy="207170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What is the  national  sport in Ireland</a:t>
            </a:r>
            <a:r>
              <a:rPr lang="it-IT" sz="2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umetto 3 6"/>
          <p:cNvSpPr/>
          <p:nvPr/>
        </p:nvSpPr>
        <p:spPr>
          <a:xfrm rot="770006">
            <a:off x="428596" y="3857628"/>
            <a:ext cx="2428892" cy="164307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It’ s </a:t>
            </a:r>
            <a:r>
              <a:rPr lang="it-IT" sz="2400" b="1" i="1" dirty="0">
                <a:solidFill>
                  <a:schemeClr val="tx1"/>
                </a:solidFill>
              </a:rPr>
              <a:t>G</a:t>
            </a:r>
            <a:r>
              <a:rPr lang="it-IT" sz="2400" b="1" i="1" dirty="0" smtClean="0">
                <a:solidFill>
                  <a:schemeClr val="tx1"/>
                </a:solidFill>
              </a:rPr>
              <a:t>aelic Football!</a:t>
            </a:r>
            <a:endParaRPr lang="it-IT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6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00"/>
                            </p:stCondLst>
                            <p:childTnLst>
                              <p:par>
                                <p:cTn id="28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2143108" y="928670"/>
            <a:ext cx="4786346" cy="4357718"/>
          </a:xfr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it-IT" sz="2400" b="1" i="1" dirty="0" err="1" smtClean="0"/>
              <a:t>Gaelic</a:t>
            </a:r>
            <a:r>
              <a:rPr lang="it-IT" sz="2400" b="1" i="1" dirty="0" smtClean="0"/>
              <a:t> football it’s our national sport in Ireland.</a:t>
            </a:r>
          </a:p>
          <a:p>
            <a:r>
              <a:rPr lang="it-IT" sz="2400" b="1" i="1" dirty="0" smtClean="0"/>
              <a:t>In Gaelic Football you can touch the ball </a:t>
            </a:r>
            <a:r>
              <a:rPr lang="it-IT" sz="2400" b="1" i="1" dirty="0" err="1" smtClean="0"/>
              <a:t>with</a:t>
            </a:r>
            <a:r>
              <a:rPr lang="it-IT" sz="2400" b="1" i="1" dirty="0" smtClean="0"/>
              <a:t> </a:t>
            </a:r>
            <a:r>
              <a:rPr lang="it-IT" sz="2400" b="1" i="1" smtClean="0"/>
              <a:t>your</a:t>
            </a:r>
            <a:r>
              <a:rPr lang="it-IT" sz="2400" b="1" i="1" dirty="0" smtClean="0"/>
              <a:t> hands  and also kick it with your feet. There is a team of 15 players.</a:t>
            </a:r>
          </a:p>
          <a:p>
            <a:r>
              <a:rPr lang="it-IT" sz="2400" b="1" i="1" dirty="0" smtClean="0"/>
              <a:t>The Champonship starts in May and finishes in September with the final at the Croke Park </a:t>
            </a:r>
            <a:r>
              <a:rPr lang="it-IT" sz="2400" b="1" i="1" dirty="0" err="1" smtClean="0"/>
              <a:t>Stadium</a:t>
            </a:r>
            <a:r>
              <a:rPr lang="it-IT" sz="2400" b="1" i="1" dirty="0" smtClean="0"/>
              <a:t> in Dublin</a:t>
            </a:r>
            <a:r>
              <a:rPr lang="it-IT" sz="24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4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4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54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1720" y="11663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Gaelic football</a:t>
            </a:r>
            <a:endParaRPr lang="it-IT" sz="6000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261113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6632"/>
            <a:ext cx="7305542" cy="38884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91680" y="5486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1" name="Immagine 10" descr="downloa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625752"/>
            <a:ext cx="1116124" cy="2232248"/>
          </a:xfrm>
          <a:prstGeom prst="rect">
            <a:avLst/>
          </a:prstGeom>
        </p:spPr>
      </p:pic>
      <p:sp>
        <p:nvSpPr>
          <p:cNvPr id="13" name="Fumetto 2 12"/>
          <p:cNvSpPr/>
          <p:nvPr/>
        </p:nvSpPr>
        <p:spPr>
          <a:xfrm>
            <a:off x="3923928" y="4149080"/>
            <a:ext cx="2448272" cy="1440160"/>
          </a:xfrm>
          <a:prstGeom prst="wedgeRoundRectCallout">
            <a:avLst>
              <a:gd name="adj1" fmla="val -149085"/>
              <a:gd name="adj2" fmla="val 574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139952" y="4149080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Did you know that…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You can touch the ball with your hands  and  your  feet</a:t>
            </a:r>
          </a:p>
        </p:txBody>
      </p:sp>
    </p:spTree>
    <p:extLst>
      <p:ext uri="{BB962C8B-B14F-4D97-AF65-F5344CB8AC3E}">
        <p14:creationId xmlns:p14="http://schemas.microsoft.com/office/powerpoint/2010/main" val="9020482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63888" y="476672"/>
            <a:ext cx="4104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This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the </a:t>
            </a:r>
            <a:r>
              <a:rPr lang="it-IT" dirty="0" err="1" smtClean="0">
                <a:solidFill>
                  <a:srgbClr val="00B050"/>
                </a:solidFill>
              </a:rPr>
              <a:t>croke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park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stadium</a:t>
            </a:r>
            <a:r>
              <a:rPr lang="it-IT" dirty="0" smtClean="0">
                <a:solidFill>
                  <a:srgbClr val="00B050"/>
                </a:solidFill>
              </a:rPr>
              <a:t> in </a:t>
            </a:r>
            <a:r>
              <a:rPr lang="it-IT" dirty="0" err="1" smtClean="0">
                <a:solidFill>
                  <a:srgbClr val="00B050"/>
                </a:solidFill>
              </a:rPr>
              <a:t>Ireland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68416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55776" y="2348880"/>
            <a:ext cx="59358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Did you know that…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The </a:t>
            </a:r>
            <a:r>
              <a:rPr lang="it-IT" dirty="0" err="1" smtClean="0">
                <a:solidFill>
                  <a:prstClr val="black"/>
                </a:solidFill>
              </a:rPr>
              <a:t>final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Championships</a:t>
            </a:r>
            <a:r>
              <a:rPr lang="it-IT" dirty="0" smtClean="0">
                <a:solidFill>
                  <a:prstClr val="black"/>
                </a:solidFill>
              </a:rPr>
              <a:t> take </a:t>
            </a:r>
            <a:r>
              <a:rPr lang="it-IT" dirty="0" err="1" smtClean="0">
                <a:solidFill>
                  <a:prstClr val="black"/>
                </a:solidFill>
              </a:rPr>
              <a:t>place</a:t>
            </a:r>
            <a:r>
              <a:rPr lang="it-IT" dirty="0" smtClean="0">
                <a:solidFill>
                  <a:prstClr val="black"/>
                </a:solidFill>
              </a:rPr>
              <a:t> at the </a:t>
            </a:r>
            <a:r>
              <a:rPr lang="it-IT" dirty="0" err="1" smtClean="0">
                <a:solidFill>
                  <a:prstClr val="black"/>
                </a:solidFill>
              </a:rPr>
              <a:t>Croke</a:t>
            </a:r>
            <a:r>
              <a:rPr lang="it-IT" dirty="0" smtClean="0">
                <a:solidFill>
                  <a:prstClr val="black"/>
                </a:solidFill>
              </a:rPr>
              <a:t> Park </a:t>
            </a:r>
            <a:r>
              <a:rPr lang="it-IT" dirty="0" err="1" smtClean="0">
                <a:solidFill>
                  <a:prstClr val="black"/>
                </a:solidFill>
              </a:rPr>
              <a:t>Stadium</a:t>
            </a:r>
            <a:endParaRPr lang="it-IT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301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6" y="18864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FF00"/>
                </a:solidFill>
              </a:rPr>
              <a:t>HURLING</a:t>
            </a:r>
            <a:endParaRPr lang="it-IT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16px-FraArg_19102007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835" y="0"/>
            <a:ext cx="4574165" cy="6858000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29000"/>
            <a:ext cx="1514475" cy="30289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91680" y="1628800"/>
            <a:ext cx="2139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Did you know that…</a:t>
            </a:r>
          </a:p>
          <a:p>
            <a:r>
              <a:rPr lang="it-IT" dirty="0" err="1" smtClean="0">
                <a:solidFill>
                  <a:prstClr val="black"/>
                </a:solidFill>
              </a:rPr>
              <a:t>There</a:t>
            </a:r>
            <a:r>
              <a:rPr lang="it-IT" dirty="0" smtClean="0">
                <a:solidFill>
                  <a:prstClr val="black"/>
                </a:solidFill>
              </a:rPr>
              <a:t> are 15 </a:t>
            </a:r>
            <a:r>
              <a:rPr lang="it-IT" dirty="0" err="1" smtClean="0">
                <a:solidFill>
                  <a:prstClr val="black"/>
                </a:solidFill>
              </a:rPr>
              <a:t>players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In </a:t>
            </a:r>
            <a:r>
              <a:rPr lang="it-IT" dirty="0" err="1" smtClean="0">
                <a:solidFill>
                  <a:prstClr val="black"/>
                </a:solidFill>
              </a:rPr>
              <a:t>one</a:t>
            </a:r>
            <a:r>
              <a:rPr lang="it-IT" dirty="0" smtClean="0">
                <a:solidFill>
                  <a:prstClr val="black"/>
                </a:solidFill>
              </a:rPr>
              <a:t> team.</a:t>
            </a:r>
          </a:p>
        </p:txBody>
      </p:sp>
      <p:sp>
        <p:nvSpPr>
          <p:cNvPr id="6" name="Fumetto 2 5"/>
          <p:cNvSpPr/>
          <p:nvPr/>
        </p:nvSpPr>
        <p:spPr>
          <a:xfrm>
            <a:off x="1547664" y="1556792"/>
            <a:ext cx="2448272" cy="1440160"/>
          </a:xfrm>
          <a:prstGeom prst="wedgeRoundRectCallout">
            <a:avLst>
              <a:gd name="adj1" fmla="val -56880"/>
              <a:gd name="adj2" fmla="val 1639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80px-hurling_ball_and_hurley-e143894919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" name="Immagine 2" descr="downloa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29000"/>
            <a:ext cx="1514475" cy="3028950"/>
          </a:xfrm>
          <a:prstGeom prst="rect">
            <a:avLst/>
          </a:prstGeom>
        </p:spPr>
      </p:pic>
      <p:sp>
        <p:nvSpPr>
          <p:cNvPr id="4" name="Fumetto 2 3"/>
          <p:cNvSpPr/>
          <p:nvPr/>
        </p:nvSpPr>
        <p:spPr>
          <a:xfrm>
            <a:off x="1547664" y="1556792"/>
            <a:ext cx="2448272" cy="1440160"/>
          </a:xfrm>
          <a:prstGeom prst="wedgeRoundRectCallout">
            <a:avLst>
              <a:gd name="adj1" fmla="val -56880"/>
              <a:gd name="adj2" fmla="val 1639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700808"/>
            <a:ext cx="2257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This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is</a:t>
            </a:r>
            <a:r>
              <a:rPr lang="it-IT" dirty="0" smtClean="0">
                <a:solidFill>
                  <a:prstClr val="black"/>
                </a:solidFill>
              </a:rPr>
              <a:t> the </a:t>
            </a:r>
            <a:r>
              <a:rPr lang="it-IT" dirty="0" err="1" smtClean="0">
                <a:solidFill>
                  <a:prstClr val="black"/>
                </a:solidFill>
              </a:rPr>
              <a:t>raquet</a:t>
            </a:r>
            <a:r>
              <a:rPr lang="it-IT" dirty="0" smtClean="0">
                <a:solidFill>
                  <a:prstClr val="black"/>
                </a:solidFill>
              </a:rPr>
              <a:t> and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the ball you </a:t>
            </a:r>
            <a:r>
              <a:rPr lang="it-IT" dirty="0" err="1" smtClean="0">
                <a:solidFill>
                  <a:prstClr val="black"/>
                </a:solidFill>
              </a:rPr>
              <a:t>use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for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the game. 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</Words>
  <Application>Microsoft Office PowerPoint</Application>
  <PresentationFormat>Presentazione su schermo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Tema di Office</vt:lpstr>
      <vt:lpstr>1_Tema di Office</vt:lpstr>
      <vt:lpstr>GAELIC FOOTBALL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GAELIC FOOTBALL</dc:title>
  <dc:creator>Valued Acer Customer</dc:creator>
  <cp:lastModifiedBy>Silvia</cp:lastModifiedBy>
  <cp:revision>12</cp:revision>
  <dcterms:created xsi:type="dcterms:W3CDTF">2018-11-05T09:06:17Z</dcterms:created>
  <dcterms:modified xsi:type="dcterms:W3CDTF">2018-11-19T21:12:27Z</dcterms:modified>
</cp:coreProperties>
</file>