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lt-LT" smtClean="0"/>
              <a:t>Spustelėję redag. ruoš. pavad. stilių</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10/30/2018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avadinimas ir antrašt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asiūlymas su antrašt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lt-LT" smtClean="0"/>
              <a:t>Spustelėję redag. ruoš. pavad. stilių</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10/30/2018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ortelės pavadinimas">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10/30/2018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lt-LT" smtClean="0"/>
              <a:t>Spustelėję redag. ruoš. pavad. stilių</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3" name="Date Placeholder 2"/>
          <p:cNvSpPr>
            <a:spLocks noGrp="1"/>
          </p:cNvSpPr>
          <p:nvPr>
            <p:ph type="dt" sz="half" idx="10"/>
          </p:nvPr>
        </p:nvSpPr>
        <p:spPr/>
        <p:txBody>
          <a:bodyPr/>
          <a:lstStyle/>
          <a:p>
            <a:fld id="{48A87A34-81AB-432B-8DAE-1953F412C126}"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lt-LT" smtClean="0"/>
              <a:t>Spustelėję redag. ruoš. pavad. stilių</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smtClean="0"/>
              <a:t>Spustelėkite piktogr. norėdami įtraukti pav.</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3" name="Date Placeholder 2"/>
          <p:cNvSpPr>
            <a:spLocks noGrp="1"/>
          </p:cNvSpPr>
          <p:nvPr>
            <p:ph type="dt" sz="half" idx="10"/>
          </p:nvPr>
        </p:nvSpPr>
        <p:spPr/>
        <p:txBody>
          <a:bodyPr/>
          <a:lstStyle/>
          <a:p>
            <a:fld id="{48A87A34-81AB-432B-8DAE-1953F412C126}"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kalus pavadinimas ir teksta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10/30/2018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lt-LT" smtClean="0"/>
              <a:t>Spustelėję redag. ruoš. pavad. stilių</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10/30/2018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685800" y="3132666"/>
            <a:ext cx="5311775" cy="308601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172200" y="3132666"/>
            <a:ext cx="5334000" cy="3086019"/>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lt-LT" smtClean="0"/>
              <a:t>Spustelėję redag. ruoš. pavad. stilių</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lt-LT" smtClean="0"/>
              <a:t>Spustelėję redag. ruoš. pavad. stilių</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10/30/2018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2481943" y="1166950"/>
            <a:ext cx="9265920" cy="902718"/>
          </a:xfrm>
        </p:spPr>
        <p:txBody>
          <a:bodyPr>
            <a:normAutofit/>
          </a:bodyPr>
          <a:lstStyle/>
          <a:p>
            <a:r>
              <a:rPr lang="lt-LT" sz="2800" dirty="0" smtClean="0"/>
              <a:t>Klaipėda Vytautas </a:t>
            </a:r>
            <a:r>
              <a:rPr lang="lt-LT" sz="2800" dirty="0" err="1" smtClean="0"/>
              <a:t>Dydisis</a:t>
            </a:r>
            <a:r>
              <a:rPr lang="lt-LT" sz="2800" dirty="0" smtClean="0"/>
              <a:t> </a:t>
            </a:r>
            <a:r>
              <a:rPr lang="lt-LT" sz="2800" dirty="0" err="1" smtClean="0"/>
              <a:t>gymnasium</a:t>
            </a:r>
            <a:endParaRPr lang="lt-LT" sz="2800" dirty="0"/>
          </a:p>
        </p:txBody>
      </p:sp>
      <p:sp>
        <p:nvSpPr>
          <p:cNvPr id="3" name="Antrinis pavadinimas 2"/>
          <p:cNvSpPr>
            <a:spLocks noGrp="1"/>
          </p:cNvSpPr>
          <p:nvPr>
            <p:ph type="subTitle" idx="1"/>
          </p:nvPr>
        </p:nvSpPr>
        <p:spPr>
          <a:xfrm>
            <a:off x="1467393" y="2673531"/>
            <a:ext cx="9853749" cy="2351315"/>
          </a:xfrm>
        </p:spPr>
        <p:txBody>
          <a:bodyPr>
            <a:normAutofit fontScale="92500" lnSpcReduction="20000"/>
          </a:bodyPr>
          <a:lstStyle/>
          <a:p>
            <a:pPr algn="ctr"/>
            <a:r>
              <a:rPr lang="lt-LT" sz="3600" dirty="0" err="1" smtClean="0"/>
              <a:t>Traditional</a:t>
            </a:r>
            <a:r>
              <a:rPr lang="lt-LT" sz="3600" dirty="0" smtClean="0"/>
              <a:t> </a:t>
            </a:r>
            <a:r>
              <a:rPr lang="lt-LT" sz="3600" dirty="0" err="1" smtClean="0"/>
              <a:t>Irish</a:t>
            </a:r>
            <a:r>
              <a:rPr lang="lt-LT" sz="3600" dirty="0" smtClean="0"/>
              <a:t> </a:t>
            </a:r>
            <a:r>
              <a:rPr lang="lt-LT" sz="3600" dirty="0"/>
              <a:t>D</a:t>
            </a:r>
            <a:r>
              <a:rPr lang="en-US" sz="3600" dirty="0" err="1" smtClean="0"/>
              <a:t>ishes</a:t>
            </a:r>
            <a:r>
              <a:rPr lang="en-US" sz="3600" dirty="0" smtClean="0"/>
              <a:t> </a:t>
            </a:r>
            <a:r>
              <a:rPr lang="lt-LT" sz="3600" dirty="0" err="1"/>
              <a:t>A</a:t>
            </a:r>
            <a:r>
              <a:rPr lang="lt-LT" sz="3600" dirty="0" err="1" smtClean="0"/>
              <a:t>nd</a:t>
            </a:r>
            <a:r>
              <a:rPr lang="lt-LT" sz="3600" dirty="0" smtClean="0"/>
              <a:t> </a:t>
            </a:r>
            <a:r>
              <a:rPr lang="lt-LT" sz="3600" dirty="0" err="1"/>
              <a:t>D</a:t>
            </a:r>
            <a:r>
              <a:rPr lang="lt-LT" sz="3600" dirty="0" err="1" smtClean="0"/>
              <a:t>rinks</a:t>
            </a:r>
            <a:endParaRPr lang="lt-LT" sz="3600" dirty="0" smtClean="0"/>
          </a:p>
          <a:p>
            <a:pPr algn="ctr"/>
            <a:endParaRPr lang="lt-LT" sz="3600" dirty="0" smtClean="0"/>
          </a:p>
          <a:p>
            <a:pPr algn="r"/>
            <a:r>
              <a:rPr lang="lt-LT" dirty="0" err="1" smtClean="0"/>
              <a:t>Made</a:t>
            </a:r>
            <a:r>
              <a:rPr lang="lt-LT" dirty="0" smtClean="0"/>
              <a:t> </a:t>
            </a:r>
            <a:r>
              <a:rPr lang="lt-LT" dirty="0" err="1" smtClean="0"/>
              <a:t>by</a:t>
            </a:r>
            <a:r>
              <a:rPr lang="lt-LT" dirty="0" smtClean="0"/>
              <a:t> Gabija Va</a:t>
            </a:r>
            <a:r>
              <a:rPr lang="en-US" dirty="0" err="1" smtClean="0"/>
              <a:t>i</a:t>
            </a:r>
            <a:r>
              <a:rPr lang="lt-LT" dirty="0" smtClean="0"/>
              <a:t>v</a:t>
            </a:r>
            <a:r>
              <a:rPr lang="en-US" dirty="0" smtClean="0"/>
              <a:t>a</a:t>
            </a:r>
            <a:r>
              <a:rPr lang="lt-LT" dirty="0" err="1" smtClean="0"/>
              <a:t>daitė</a:t>
            </a:r>
            <a:endParaRPr lang="lt-LT" dirty="0" smtClean="0"/>
          </a:p>
          <a:p>
            <a:pPr algn="r"/>
            <a:r>
              <a:rPr lang="lt-LT" dirty="0" smtClean="0"/>
              <a:t>English </a:t>
            </a:r>
            <a:r>
              <a:rPr lang="lt-LT" dirty="0" err="1" smtClean="0"/>
              <a:t>teacher</a:t>
            </a:r>
            <a:r>
              <a:rPr lang="lt-LT" dirty="0" smtClean="0"/>
              <a:t> Vilija </a:t>
            </a:r>
            <a:r>
              <a:rPr lang="lt-LT" dirty="0" err="1" smtClean="0"/>
              <a:t>Rakštienė</a:t>
            </a:r>
            <a:endParaRPr lang="lt-LT" dirty="0" smtClean="0"/>
          </a:p>
          <a:p>
            <a:pPr algn="r"/>
            <a:endParaRPr lang="lt-LT" dirty="0" smtClean="0"/>
          </a:p>
          <a:p>
            <a:pPr algn="ctr"/>
            <a:r>
              <a:rPr lang="lt-LT" dirty="0" smtClean="0"/>
              <a:t>Klaipėda, </a:t>
            </a:r>
            <a:r>
              <a:rPr lang="lt-LT" dirty="0" smtClean="0"/>
              <a:t>2018</a:t>
            </a:r>
            <a:endParaRPr lang="lt-LT" dirty="0" smtClean="0"/>
          </a:p>
          <a:p>
            <a:pPr algn="r"/>
            <a:endParaRPr lang="lt-LT" dirty="0"/>
          </a:p>
        </p:txBody>
      </p:sp>
    </p:spTree>
    <p:extLst>
      <p:ext uri="{BB962C8B-B14F-4D97-AF65-F5344CB8AC3E}">
        <p14:creationId xmlns:p14="http://schemas.microsoft.com/office/powerpoint/2010/main" val="151404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1924595" y="1497873"/>
            <a:ext cx="8693090" cy="4889863"/>
          </a:xfrm>
          <a:prstGeom prst="rect">
            <a:avLst/>
          </a:prstGeom>
        </p:spPr>
      </p:pic>
    </p:spTree>
    <p:extLst>
      <p:ext uri="{BB962C8B-B14F-4D97-AF65-F5344CB8AC3E}">
        <p14:creationId xmlns:p14="http://schemas.microsoft.com/office/powerpoint/2010/main" val="157007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471748" y="2384166"/>
            <a:ext cx="8987246" cy="2065913"/>
          </a:xfrm>
        </p:spPr>
        <p:txBody>
          <a:bodyPr/>
          <a:lstStyle/>
          <a:p>
            <a:r>
              <a:rPr lang="lt-LT" dirty="0" err="1" smtClean="0"/>
              <a:t>Thanks</a:t>
            </a:r>
            <a:r>
              <a:rPr lang="lt-LT" dirty="0" smtClean="0"/>
              <a:t> </a:t>
            </a:r>
            <a:r>
              <a:rPr lang="lt-LT" dirty="0" err="1" smtClean="0"/>
              <a:t>for</a:t>
            </a:r>
            <a:r>
              <a:rPr lang="lt-LT" dirty="0" smtClean="0"/>
              <a:t> </a:t>
            </a:r>
            <a:r>
              <a:rPr lang="lt-LT" dirty="0" err="1" smtClean="0"/>
              <a:t>your</a:t>
            </a:r>
            <a:r>
              <a:rPr lang="lt-LT" dirty="0" smtClean="0"/>
              <a:t> </a:t>
            </a:r>
            <a:r>
              <a:rPr lang="lt-LT" dirty="0" err="1" smtClean="0"/>
              <a:t>attention</a:t>
            </a:r>
            <a:r>
              <a:rPr lang="lt-LT" dirty="0" smtClean="0"/>
              <a:t> </a:t>
            </a:r>
            <a:r>
              <a:rPr lang="en-US" dirty="0" smtClean="0"/>
              <a:t>! </a:t>
            </a:r>
            <a:r>
              <a:rPr lang="en-US" dirty="0" smtClean="0">
                <a:sym typeface="Wingdings" panose="05000000000000000000" pitchFamily="2" charset="2"/>
              </a:rPr>
              <a:t></a:t>
            </a:r>
            <a:endParaRPr lang="lt-LT" dirty="0"/>
          </a:p>
        </p:txBody>
      </p:sp>
    </p:spTree>
    <p:extLst>
      <p:ext uri="{BB962C8B-B14F-4D97-AF65-F5344CB8AC3E}">
        <p14:creationId xmlns:p14="http://schemas.microsoft.com/office/powerpoint/2010/main" val="3891460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09600" y="1802674"/>
            <a:ext cx="10896600" cy="4416011"/>
          </a:xfrm>
        </p:spPr>
        <p:txBody>
          <a:bodyPr>
            <a:normAutofit/>
          </a:bodyPr>
          <a:lstStyle/>
          <a:p>
            <a:pPr marL="0" indent="0" algn="just">
              <a:buNone/>
            </a:pPr>
            <a:r>
              <a:rPr lang="en-US" sz="2800" dirty="0"/>
              <a:t>Good food starts with good ingredients, so it was only natural for an artisan food movement to launch in Ireland. The island has always been home to excellent raw ingredients and communities with traditional skills like bread making and </a:t>
            </a:r>
            <a:r>
              <a:rPr lang="en-US" sz="2800" dirty="0" smtClean="0"/>
              <a:t>butchering</a:t>
            </a:r>
            <a:r>
              <a:rPr lang="lt-LT" sz="2800" dirty="0" smtClean="0"/>
              <a:t>.</a:t>
            </a:r>
          </a:p>
          <a:p>
            <a:pPr marL="0" indent="0" algn="just">
              <a:buNone/>
            </a:pPr>
            <a:r>
              <a:rPr lang="en-US" sz="2800" dirty="0"/>
              <a:t>While there’s no shortage of must-try menu items in </a:t>
            </a:r>
            <a:r>
              <a:rPr lang="en-US" sz="2800" dirty="0" smtClean="0"/>
              <a:t>Ireland</a:t>
            </a:r>
            <a:r>
              <a:rPr lang="lt-LT" sz="2800" dirty="0" smtClean="0"/>
              <a:t>, I</a:t>
            </a:r>
            <a:r>
              <a:rPr lang="en-US" sz="2800" dirty="0" smtClean="0"/>
              <a:t>’ve </a:t>
            </a:r>
            <a:r>
              <a:rPr lang="en-US" sz="2800" dirty="0"/>
              <a:t>compiled a list of </a:t>
            </a:r>
            <a:r>
              <a:rPr lang="lt-LT" sz="2800" dirty="0" err="1" smtClean="0"/>
              <a:t>my</a:t>
            </a:r>
            <a:r>
              <a:rPr lang="en-US" sz="2800" dirty="0" smtClean="0"/>
              <a:t> </a:t>
            </a:r>
            <a:r>
              <a:rPr lang="en-US" sz="2800" dirty="0"/>
              <a:t>favorites.</a:t>
            </a:r>
            <a:endParaRPr lang="lt-LT" sz="2800" dirty="0"/>
          </a:p>
        </p:txBody>
      </p:sp>
    </p:spTree>
    <p:extLst>
      <p:ext uri="{BB962C8B-B14F-4D97-AF65-F5344CB8AC3E}">
        <p14:creationId xmlns:p14="http://schemas.microsoft.com/office/powerpoint/2010/main" val="104618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85801" y="1341119"/>
            <a:ext cx="4321628" cy="716281"/>
          </a:xfrm>
        </p:spPr>
        <p:txBody>
          <a:bodyPr/>
          <a:lstStyle/>
          <a:p>
            <a:r>
              <a:rPr lang="lt-LT" dirty="0"/>
              <a:t>1. Soda </a:t>
            </a:r>
            <a:r>
              <a:rPr lang="lt-LT" dirty="0" err="1"/>
              <a:t>bread</a:t>
            </a:r>
            <a:endParaRPr lang="lt-LT" dirty="0"/>
          </a:p>
        </p:txBody>
      </p:sp>
      <p:sp>
        <p:nvSpPr>
          <p:cNvPr id="3" name="Turinio vietos rezervavimo ženklas 2"/>
          <p:cNvSpPr>
            <a:spLocks noGrp="1"/>
          </p:cNvSpPr>
          <p:nvPr>
            <p:ph idx="1"/>
          </p:nvPr>
        </p:nvSpPr>
        <p:spPr/>
        <p:txBody>
          <a:bodyPr/>
          <a:lstStyle/>
          <a:p>
            <a:r>
              <a:rPr lang="en-US" dirty="0"/>
              <a:t>Every family in Ireland has its own recipe for soda bread, hand-written on flour-crusted note paper and wedged in among the cookery books. Some like it sweet with a spoonful of honey, sugar or dried fruits. Others prefer sprinkled-in seeds, bran and oats for a health boost, or treacle and Guinness for the opposite effect. However, the basic ingredients don’t change (bicarbonate of soda and buttermilk form the raising agent, which is mixed in with flour) and nor does the way it’s eaten: sliced and spread liberally with butter.</a:t>
            </a:r>
            <a:endParaRPr lang="lt-LT" dirty="0"/>
          </a:p>
        </p:txBody>
      </p:sp>
    </p:spTree>
    <p:extLst>
      <p:ext uri="{BB962C8B-B14F-4D97-AF65-F5344CB8AC3E}">
        <p14:creationId xmlns:p14="http://schemas.microsoft.com/office/powerpoint/2010/main" val="342669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2416628" y="1945005"/>
            <a:ext cx="7657556" cy="3828778"/>
          </a:xfrm>
          <a:prstGeom prst="rect">
            <a:avLst/>
          </a:prstGeom>
        </p:spPr>
      </p:pic>
    </p:spTree>
    <p:extLst>
      <p:ext uri="{BB962C8B-B14F-4D97-AF65-F5344CB8AC3E}">
        <p14:creationId xmlns:p14="http://schemas.microsoft.com/office/powerpoint/2010/main" val="33567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85800" y="1314993"/>
            <a:ext cx="3694611" cy="742407"/>
          </a:xfrm>
        </p:spPr>
        <p:txBody>
          <a:bodyPr/>
          <a:lstStyle/>
          <a:p>
            <a:r>
              <a:rPr lang="lt-LT" dirty="0" smtClean="0"/>
              <a:t>2. </a:t>
            </a:r>
            <a:r>
              <a:rPr lang="lt-LT" dirty="0" err="1"/>
              <a:t>Irish</a:t>
            </a:r>
            <a:r>
              <a:rPr lang="lt-LT" dirty="0"/>
              <a:t> </a:t>
            </a:r>
            <a:r>
              <a:rPr lang="lt-LT" dirty="0" err="1"/>
              <a:t>stew</a:t>
            </a:r>
            <a:endParaRPr lang="lt-LT" dirty="0"/>
          </a:p>
        </p:txBody>
      </p:sp>
      <p:sp>
        <p:nvSpPr>
          <p:cNvPr id="3" name="Turinio vietos rezervavimo ženklas 2"/>
          <p:cNvSpPr>
            <a:spLocks noGrp="1"/>
          </p:cNvSpPr>
          <p:nvPr>
            <p:ph idx="1"/>
          </p:nvPr>
        </p:nvSpPr>
        <p:spPr/>
        <p:txBody>
          <a:bodyPr/>
          <a:lstStyle/>
          <a:p>
            <a:r>
              <a:rPr lang="en-US" dirty="0"/>
              <a:t>One-pot cooking doesn’t get much simpler than Irish stew, traditionally made with mutton, onions and potatoes (the addition of carrots can be a divisive issue). To avoid the stew being watery (a childhood horror for many of us), some recipes recommend adding pearl barley, a spoonful of roux or sliced potatoes, while others reduce the liquid by leaving the stew to simmer. These days, you’re more likely to find Irish stew made with lamb (as the more </a:t>
            </a:r>
            <a:r>
              <a:rPr lang="en-US" dirty="0" err="1"/>
              <a:t>flavourful</a:t>
            </a:r>
            <a:r>
              <a:rPr lang="en-US" dirty="0"/>
              <a:t> mutton is harder to come by), with stock and herbs – such as thyme, parsley and bay leaves – adding depth of </a:t>
            </a:r>
            <a:r>
              <a:rPr lang="en-US" dirty="0" err="1"/>
              <a:t>flavour</a:t>
            </a:r>
            <a:r>
              <a:rPr lang="en-US" dirty="0"/>
              <a:t>.</a:t>
            </a:r>
            <a:endParaRPr lang="lt-LT" dirty="0"/>
          </a:p>
        </p:txBody>
      </p:sp>
    </p:spTree>
    <p:extLst>
      <p:ext uri="{BB962C8B-B14F-4D97-AF65-F5344CB8AC3E}">
        <p14:creationId xmlns:p14="http://schemas.microsoft.com/office/powerpoint/2010/main" val="2629755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2303416" y="1936295"/>
            <a:ext cx="7500802" cy="3750401"/>
          </a:xfrm>
          <a:prstGeom prst="rect">
            <a:avLst/>
          </a:prstGeom>
        </p:spPr>
      </p:pic>
    </p:spTree>
    <p:extLst>
      <p:ext uri="{BB962C8B-B14F-4D97-AF65-F5344CB8AC3E}">
        <p14:creationId xmlns:p14="http://schemas.microsoft.com/office/powerpoint/2010/main" val="281196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685800" y="1332411"/>
            <a:ext cx="8014063" cy="724990"/>
          </a:xfrm>
        </p:spPr>
        <p:txBody>
          <a:bodyPr/>
          <a:lstStyle/>
          <a:p>
            <a:r>
              <a:rPr lang="lt-LT" dirty="0" smtClean="0"/>
              <a:t>3.</a:t>
            </a:r>
            <a:r>
              <a:rPr lang="en-US" dirty="0"/>
              <a:t> Whiskey - The Water of Life</a:t>
            </a:r>
            <a:endParaRPr lang="lt-LT" dirty="0"/>
          </a:p>
        </p:txBody>
      </p:sp>
      <p:sp>
        <p:nvSpPr>
          <p:cNvPr id="3" name="Turinio vietos rezervavimo ženklas 2"/>
          <p:cNvSpPr>
            <a:spLocks noGrp="1"/>
          </p:cNvSpPr>
          <p:nvPr>
            <p:ph idx="1"/>
          </p:nvPr>
        </p:nvSpPr>
        <p:spPr/>
        <p:txBody>
          <a:bodyPr/>
          <a:lstStyle/>
          <a:p>
            <a:r>
              <a:rPr lang="en-US" dirty="0"/>
              <a:t>Ireland is home to several distilleries, which produce some of the world’s finest whiskeys. </a:t>
            </a:r>
            <a:r>
              <a:rPr lang="en-US" dirty="0" err="1"/>
              <a:t>Uisce</a:t>
            </a:r>
            <a:r>
              <a:rPr lang="en-US" dirty="0"/>
              <a:t> </a:t>
            </a:r>
            <a:r>
              <a:rPr lang="en-US" dirty="0" err="1"/>
              <a:t>Beatha</a:t>
            </a:r>
            <a:r>
              <a:rPr lang="en-US" dirty="0"/>
              <a:t> is the Gaelic term for whiskey and translates to “water of life”. The most common types of whiskey distilled in Ireland include single malt, single grain and blended whiskey. Examples of Irish whiskey include Black Bush, Bushmills, Jameson, Paddy, Powers, and </a:t>
            </a:r>
            <a:r>
              <a:rPr lang="en-US" dirty="0" err="1"/>
              <a:t>Tullamore</a:t>
            </a:r>
            <a:r>
              <a:rPr lang="en-US" dirty="0"/>
              <a:t> Dew to name a few.</a:t>
            </a:r>
            <a:endParaRPr lang="lt-LT" dirty="0"/>
          </a:p>
        </p:txBody>
      </p:sp>
    </p:spTree>
    <p:extLst>
      <p:ext uri="{BB962C8B-B14F-4D97-AF65-F5344CB8AC3E}">
        <p14:creationId xmlns:p14="http://schemas.microsoft.com/office/powerpoint/2010/main" val="175956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p:cNvPicPr>
            <a:picLocks noChangeAspect="1"/>
          </p:cNvPicPr>
          <p:nvPr/>
        </p:nvPicPr>
        <p:blipFill>
          <a:blip r:embed="rId2"/>
          <a:stretch>
            <a:fillRect/>
          </a:stretch>
        </p:blipFill>
        <p:spPr>
          <a:xfrm>
            <a:off x="4572000" y="503483"/>
            <a:ext cx="2560319" cy="6216589"/>
          </a:xfrm>
          <a:prstGeom prst="rect">
            <a:avLst/>
          </a:prstGeom>
        </p:spPr>
      </p:pic>
    </p:spTree>
    <p:extLst>
      <p:ext uri="{BB962C8B-B14F-4D97-AF65-F5344CB8AC3E}">
        <p14:creationId xmlns:p14="http://schemas.microsoft.com/office/powerpoint/2010/main" val="190483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6023" y="1419497"/>
            <a:ext cx="6696891" cy="637904"/>
          </a:xfrm>
        </p:spPr>
        <p:txBody>
          <a:bodyPr>
            <a:normAutofit fontScale="90000"/>
          </a:bodyPr>
          <a:lstStyle/>
          <a:p>
            <a:r>
              <a:rPr lang="lt-LT" dirty="0" smtClean="0"/>
              <a:t>4.</a:t>
            </a:r>
            <a:r>
              <a:rPr lang="en-US" dirty="0" smtClean="0"/>
              <a:t>Guinness </a:t>
            </a:r>
            <a:r>
              <a:rPr lang="en-US" dirty="0"/>
              <a:t>- A Pint of Plain</a:t>
            </a:r>
            <a:endParaRPr lang="lt-LT" dirty="0"/>
          </a:p>
        </p:txBody>
      </p:sp>
      <p:sp>
        <p:nvSpPr>
          <p:cNvPr id="3" name="Turinio vietos rezervavimo ženklas 2"/>
          <p:cNvSpPr>
            <a:spLocks noGrp="1"/>
          </p:cNvSpPr>
          <p:nvPr>
            <p:ph idx="1"/>
          </p:nvPr>
        </p:nvSpPr>
        <p:spPr/>
        <p:txBody>
          <a:bodyPr/>
          <a:lstStyle/>
          <a:p>
            <a:r>
              <a:rPr lang="en-US" dirty="0"/>
              <a:t>Like silk being poured into a glass. The Guinness brand is synonymous with Ireland. In 1759, Arthur Guinness acquired a four acre site and signed a 9,000-year lease for the St. James’ Gate Brewery in Dublin. The brewery became well known for brewing “porter,” which was a dark ale. Over the past 250 years, the dark ale has evolved in to an unique dark stout, which is enjoyed across the globe. According to the company, over 10 million glasses of Guinness are enjoyed daily around the world.</a:t>
            </a:r>
            <a:endParaRPr lang="lt-LT" dirty="0"/>
          </a:p>
        </p:txBody>
      </p:sp>
    </p:spTree>
    <p:extLst>
      <p:ext uri="{BB962C8B-B14F-4D97-AF65-F5344CB8AC3E}">
        <p14:creationId xmlns:p14="http://schemas.microsoft.com/office/powerpoint/2010/main" val="1073756875"/>
      </p:ext>
    </p:extLst>
  </p:cSld>
  <p:clrMapOvr>
    <a:masterClrMapping/>
  </p:clrMapOvr>
</p:sld>
</file>

<file path=ppt/theme/theme1.xml><?xml version="1.0" encoding="utf-8"?>
<a:theme xmlns:a="http://schemas.openxmlformats.org/drawingml/2006/main" name="Garų pėdsakas">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TM04033937[[fn=Garų pėdsakas]]</Template>
  <TotalTime>60</TotalTime>
  <Words>510</Words>
  <Application>Microsoft Office PowerPoint</Application>
  <PresentationFormat>Plačiaekranė</PresentationFormat>
  <Paragraphs>18</Paragraphs>
  <Slides>11</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Century Gothic</vt:lpstr>
      <vt:lpstr>Wingdings</vt:lpstr>
      <vt:lpstr>Garų pėdsakas</vt:lpstr>
      <vt:lpstr>Klaipėda Vytautas Dydisis gymnasium</vt:lpstr>
      <vt:lpstr>„PowerPoint“ pateiktis</vt:lpstr>
      <vt:lpstr>1. Soda bread</vt:lpstr>
      <vt:lpstr>„PowerPoint“ pateiktis</vt:lpstr>
      <vt:lpstr>2. Irish stew</vt:lpstr>
      <vt:lpstr>„PowerPoint“ pateiktis</vt:lpstr>
      <vt:lpstr>3. Whiskey - The Water of Life</vt:lpstr>
      <vt:lpstr>„PowerPoint“ pateiktis</vt:lpstr>
      <vt:lpstr>4.Guinness - A Pint of Plain</vt:lpstr>
      <vt:lpstr>„PowerPoint“ pateiktis</vt:lpstr>
      <vt:lpstr>Thanks for your attention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Klaipėda Vytautas Dydisis gymnasium</dc:title>
  <dc:creator>Windows User</dc:creator>
  <cp:lastModifiedBy>Vilija Rakštienė</cp:lastModifiedBy>
  <cp:revision>7</cp:revision>
  <dcterms:created xsi:type="dcterms:W3CDTF">2018-10-30T09:34:34Z</dcterms:created>
  <dcterms:modified xsi:type="dcterms:W3CDTF">2018-10-30T13:12:00Z</dcterms:modified>
</cp:coreProperties>
</file>