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7B142E-2485-4D51-A4EA-33D5BF7E6A8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9CBD06-F900-44D1-8158-FF9246C63A6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7744" y="1174598"/>
            <a:ext cx="6172200" cy="1894362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6600" dirty="0" err="1" smtClean="0">
                <a:solidFill>
                  <a:schemeClr val="accent1">
                    <a:lumMod val="75000"/>
                  </a:schemeClr>
                </a:solidFill>
              </a:rPr>
              <a:t>Ireland</a:t>
            </a:r>
            <a:endParaRPr lang="it-IT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3137520"/>
            <a:ext cx="61722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republic of Ireland and its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simbols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5288" y="2066724"/>
            <a:ext cx="6408712" cy="4791276"/>
          </a:xfrm>
          <a:prstGeom prst="rect">
            <a:avLst/>
          </a:prstGeom>
        </p:spPr>
      </p:pic>
      <p:pic>
        <p:nvPicPr>
          <p:cNvPr id="2" name="Immagine 1" descr="depositphotos_24788813-stock-illustration-beef-stew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7256" y="2916535"/>
            <a:ext cx="1826992" cy="166459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40466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60648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This</a:t>
            </a:r>
            <a:r>
              <a:rPr lang="it-IT" sz="3200" dirty="0" smtClean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the </a:t>
            </a:r>
            <a:r>
              <a:rPr lang="it-IT" sz="3200" b="1" dirty="0" smtClean="0"/>
              <a:t>Irish </a:t>
            </a:r>
            <a:r>
              <a:rPr lang="it-IT" sz="3200" b="1" dirty="0" err="1" smtClean="0"/>
              <a:t>stew</a:t>
            </a:r>
            <a:r>
              <a:rPr lang="it-IT" sz="3200" dirty="0" smtClean="0"/>
              <a:t>. </a:t>
            </a:r>
            <a:r>
              <a:rPr lang="it-IT" sz="3200" dirty="0" err="1" smtClean="0"/>
              <a:t>It</a:t>
            </a:r>
            <a:r>
              <a:rPr lang="it-IT" sz="3200" dirty="0" smtClean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a </a:t>
            </a:r>
            <a:r>
              <a:rPr lang="it-IT" sz="3200" dirty="0" err="1" smtClean="0"/>
              <a:t>dish</a:t>
            </a:r>
            <a:r>
              <a:rPr lang="it-IT" sz="3200" dirty="0" smtClean="0"/>
              <a:t> </a:t>
            </a:r>
            <a:r>
              <a:rPr lang="it-IT" sz="3200" dirty="0" err="1" smtClean="0"/>
              <a:t>made</a:t>
            </a:r>
            <a:r>
              <a:rPr lang="it-IT" sz="3200" dirty="0" smtClean="0"/>
              <a:t> </a:t>
            </a:r>
            <a:r>
              <a:rPr lang="it-IT" sz="3200" dirty="0" err="1" smtClean="0"/>
              <a:t>from</a:t>
            </a:r>
            <a:r>
              <a:rPr lang="it-IT" sz="3200" dirty="0" smtClean="0"/>
              <a:t> </a:t>
            </a:r>
            <a:r>
              <a:rPr lang="it-IT" sz="3200" dirty="0" err="1" smtClean="0"/>
              <a:t>lamb</a:t>
            </a:r>
            <a:r>
              <a:rPr lang="it-IT" sz="3200" dirty="0" smtClean="0"/>
              <a:t> or </a:t>
            </a:r>
            <a:r>
              <a:rPr lang="it-IT" sz="3200" dirty="0" err="1" smtClean="0"/>
              <a:t>mutton</a:t>
            </a:r>
            <a:r>
              <a:rPr lang="it-IT" sz="3200" dirty="0" smtClean="0"/>
              <a:t> and </a:t>
            </a:r>
            <a:r>
              <a:rPr lang="it-IT" sz="3200" dirty="0" err="1" smtClean="0"/>
              <a:t>potatoes</a:t>
            </a:r>
            <a:r>
              <a:rPr lang="it-IT" sz="3200" dirty="0" smtClean="0"/>
              <a:t>,</a:t>
            </a:r>
            <a:r>
              <a:rPr lang="it-IT" sz="3200" dirty="0" err="1" smtClean="0"/>
              <a:t>onions</a:t>
            </a:r>
            <a:r>
              <a:rPr lang="it-IT" sz="3200" dirty="0" smtClean="0"/>
              <a:t> and </a:t>
            </a:r>
            <a:r>
              <a:rPr lang="it-IT" sz="3200" dirty="0" err="1" smtClean="0"/>
              <a:t>carrots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782-arpa-celtica-27-corde-con-bors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5936" y="0"/>
            <a:ext cx="6120680" cy="612068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115616" y="1844824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harp</a:t>
            </a:r>
            <a:r>
              <a:rPr lang="it-IT" sz="3200" dirty="0" smtClean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the </a:t>
            </a:r>
            <a:r>
              <a:rPr lang="it-IT" sz="3200" dirty="0" err="1" smtClean="0"/>
              <a:t>traditional</a:t>
            </a:r>
            <a:r>
              <a:rPr lang="it-IT" sz="3200" dirty="0" smtClean="0"/>
              <a:t> </a:t>
            </a:r>
            <a:r>
              <a:rPr lang="it-IT" sz="3200" dirty="0" err="1" smtClean="0"/>
              <a:t>symbol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Ireland</a:t>
            </a:r>
            <a:r>
              <a:rPr lang="it-IT" sz="3200" dirty="0" smtClean="0"/>
              <a:t> and </a:t>
            </a:r>
            <a:r>
              <a:rPr lang="it-IT" sz="3200" dirty="0" err="1" smtClean="0"/>
              <a:t>it</a:t>
            </a:r>
            <a:r>
              <a:rPr lang="it-IT" sz="3200" dirty="0" smtClean="0"/>
              <a:t>’s </a:t>
            </a:r>
            <a:r>
              <a:rPr lang="it-IT" sz="3200" dirty="0" err="1" smtClean="0"/>
              <a:t>also</a:t>
            </a:r>
            <a:r>
              <a:rPr lang="it-IT" sz="3200" dirty="0" smtClean="0"/>
              <a:t> the </a:t>
            </a:r>
            <a:r>
              <a:rPr lang="it-IT" sz="3200" dirty="0" err="1" smtClean="0"/>
              <a:t>traditional</a:t>
            </a:r>
            <a:r>
              <a:rPr lang="it-IT" sz="3200" dirty="0" smtClean="0"/>
              <a:t> Irish  </a:t>
            </a:r>
            <a:r>
              <a:rPr lang="it-IT" sz="3200" dirty="0" err="1" smtClean="0"/>
              <a:t>instrument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rifogli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0172" y="1988840"/>
            <a:ext cx="4487706" cy="486916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188640"/>
            <a:ext cx="360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In </a:t>
            </a:r>
            <a:r>
              <a:rPr lang="it-IT" sz="3200" dirty="0" err="1" smtClean="0"/>
              <a:t>ancient</a:t>
            </a:r>
            <a:r>
              <a:rPr lang="it-IT" sz="3200" dirty="0" smtClean="0"/>
              <a:t> </a:t>
            </a:r>
            <a:r>
              <a:rPr lang="it-IT" sz="3200" dirty="0" err="1" smtClean="0"/>
              <a:t>times</a:t>
            </a:r>
            <a:r>
              <a:rPr lang="it-IT" sz="3200" dirty="0" smtClean="0"/>
              <a:t> the people </a:t>
            </a:r>
            <a:r>
              <a:rPr lang="it-IT" sz="3200" dirty="0" err="1" smtClean="0"/>
              <a:t>believed</a:t>
            </a:r>
            <a:r>
              <a:rPr lang="it-IT" sz="3200" dirty="0" smtClean="0"/>
              <a:t> </a:t>
            </a:r>
            <a:r>
              <a:rPr lang="it-IT" sz="3200" dirty="0" err="1" smtClean="0"/>
              <a:t>that</a:t>
            </a:r>
            <a:r>
              <a:rPr lang="it-IT" sz="3200" dirty="0" smtClean="0"/>
              <a:t> a</a:t>
            </a:r>
            <a:r>
              <a:rPr lang="it-IT" sz="3200" b="1" dirty="0" smtClean="0"/>
              <a:t>  </a:t>
            </a:r>
            <a:r>
              <a:rPr lang="it-IT" sz="3200" b="1" dirty="0" err="1" smtClean="0"/>
              <a:t>shamrock</a:t>
            </a:r>
            <a:r>
              <a:rPr lang="it-IT" sz="3200" b="1" dirty="0" smtClean="0"/>
              <a:t> </a:t>
            </a:r>
            <a:r>
              <a:rPr lang="it-IT" sz="3200" dirty="0" err="1" smtClean="0"/>
              <a:t>had</a:t>
            </a:r>
            <a:r>
              <a:rPr lang="it-IT" sz="3200" dirty="0" smtClean="0"/>
              <a:t> </a:t>
            </a:r>
            <a:r>
              <a:rPr lang="it-IT" sz="3200" dirty="0" err="1" smtClean="0"/>
              <a:t>magical</a:t>
            </a:r>
            <a:r>
              <a:rPr lang="it-IT" sz="3200" dirty="0" smtClean="0"/>
              <a:t> </a:t>
            </a:r>
            <a:r>
              <a:rPr lang="it-IT" sz="3200" dirty="0" err="1" smtClean="0"/>
              <a:t>powers</a:t>
            </a:r>
            <a:r>
              <a:rPr lang="it-IT" sz="3200" dirty="0" smtClean="0"/>
              <a:t> and </a:t>
            </a:r>
            <a:r>
              <a:rPr lang="it-IT" sz="3200" dirty="0" err="1" smtClean="0"/>
              <a:t>numbers</a:t>
            </a:r>
            <a:r>
              <a:rPr lang="it-IT" sz="3200" dirty="0" smtClean="0"/>
              <a:t>  </a:t>
            </a:r>
            <a:r>
              <a:rPr lang="it-IT" sz="3200" dirty="0" err="1" smtClean="0"/>
              <a:t>three</a:t>
            </a:r>
            <a:r>
              <a:rPr lang="it-IT" sz="3200" dirty="0" smtClean="0"/>
              <a:t> </a:t>
            </a:r>
            <a:r>
              <a:rPr lang="it-IT" sz="3200" dirty="0" err="1" smtClean="0"/>
              <a:t>was</a:t>
            </a:r>
            <a:r>
              <a:rPr lang="it-IT" sz="3200" dirty="0" smtClean="0"/>
              <a:t> a </a:t>
            </a:r>
            <a:r>
              <a:rPr lang="it-IT" sz="3200" dirty="0" err="1" smtClean="0"/>
              <a:t>lucky</a:t>
            </a:r>
            <a:r>
              <a:rPr lang="it-IT" sz="3200" dirty="0" smtClean="0"/>
              <a:t> </a:t>
            </a:r>
            <a:r>
              <a:rPr lang="it-IT" sz="3200" dirty="0" err="1" smtClean="0"/>
              <a:t>number</a:t>
            </a:r>
            <a:r>
              <a:rPr lang="it-IT" sz="3200" dirty="0" smtClean="0"/>
              <a:t>. </a:t>
            </a:r>
            <a:r>
              <a:rPr lang="it-IT" sz="3200" dirty="0" err="1" smtClean="0"/>
              <a:t>It</a:t>
            </a:r>
            <a:r>
              <a:rPr lang="it-IT" sz="3200" dirty="0" smtClean="0"/>
              <a:t>’s a </a:t>
            </a:r>
            <a:r>
              <a:rPr lang="it-IT" sz="3200" dirty="0" err="1" smtClean="0"/>
              <a:t>symbol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good</a:t>
            </a:r>
            <a:r>
              <a:rPr lang="it-IT" sz="3200" dirty="0" smtClean="0"/>
              <a:t> </a:t>
            </a:r>
            <a:r>
              <a:rPr lang="it-IT" sz="3200" dirty="0" err="1" smtClean="0"/>
              <a:t>luck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eggende-san-patr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499992" y="188640"/>
            <a:ext cx="38164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3200" dirty="0" smtClean="0"/>
              <a:t>The </a:t>
            </a:r>
            <a:r>
              <a:rPr lang="it-IT" sz="3200" dirty="0" err="1" smtClean="0"/>
              <a:t>legend</a:t>
            </a:r>
            <a:r>
              <a:rPr lang="it-IT" sz="3200" dirty="0" smtClean="0"/>
              <a:t> </a:t>
            </a:r>
            <a:r>
              <a:rPr lang="it-IT" sz="3200" dirty="0" err="1" smtClean="0"/>
              <a:t>says</a:t>
            </a:r>
            <a:r>
              <a:rPr lang="it-IT" sz="3200" dirty="0" smtClean="0"/>
              <a:t> </a:t>
            </a:r>
            <a:r>
              <a:rPr lang="it-IT" sz="3200" dirty="0" err="1" smtClean="0"/>
              <a:t>that</a:t>
            </a:r>
            <a:r>
              <a:rPr lang="it-IT" sz="3200" dirty="0" smtClean="0"/>
              <a:t> </a:t>
            </a:r>
            <a:r>
              <a:rPr lang="it-IT" sz="3200" dirty="0" smtClean="0"/>
              <a:t>Saint </a:t>
            </a:r>
            <a:r>
              <a:rPr lang="it-IT" sz="3200" dirty="0" smtClean="0"/>
              <a:t>Patrick </a:t>
            </a:r>
            <a:r>
              <a:rPr lang="it-IT" sz="3200" dirty="0" err="1" smtClean="0"/>
              <a:t>brought</a:t>
            </a:r>
            <a:r>
              <a:rPr lang="it-IT" sz="3200" dirty="0" smtClean="0"/>
              <a:t> </a:t>
            </a:r>
            <a:r>
              <a:rPr lang="it-IT" sz="3200" b="1" dirty="0" smtClean="0"/>
              <a:t>the </a:t>
            </a:r>
            <a:r>
              <a:rPr lang="it-IT" sz="3200" b="1" dirty="0" err="1" smtClean="0"/>
              <a:t>Celtic</a:t>
            </a:r>
            <a:r>
              <a:rPr lang="it-IT" sz="3200" b="1" dirty="0" smtClean="0"/>
              <a:t> Cross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Ireland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porter-e-st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79512" y="116632"/>
            <a:ext cx="3816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chemeClr val="bg1">
                    <a:lumMod val="95000"/>
                  </a:schemeClr>
                </a:solidFill>
              </a:rPr>
              <a:t>Guinnes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name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most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popular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drink in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Ireland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It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 dark </a:t>
            </a:r>
            <a:r>
              <a:rPr lang="it-IT" sz="3200" dirty="0" err="1" smtClean="0">
                <a:solidFill>
                  <a:schemeClr val="bg1">
                    <a:lumMod val="95000"/>
                  </a:schemeClr>
                </a:solidFill>
              </a:rPr>
              <a:t>beer</a:t>
            </a:r>
            <a:r>
              <a:rPr lang="it-IT" sz="3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it-IT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102</Words>
  <Application>Microsoft Office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Loggia</vt:lpstr>
      <vt:lpstr>Ireland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Classe3C</dc:creator>
  <cp:lastModifiedBy>Cataleta</cp:lastModifiedBy>
  <cp:revision>14</cp:revision>
  <dcterms:created xsi:type="dcterms:W3CDTF">2018-11-05T09:06:09Z</dcterms:created>
  <dcterms:modified xsi:type="dcterms:W3CDTF">2018-11-19T11:14:26Z</dcterms:modified>
</cp:coreProperties>
</file>