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BE945-9923-4A09-9A50-3E721B3C0508}" v="2" dt="2019-01-30T13:10:28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ja bag" userId="7865c8651b4aea9b" providerId="Windows Live" clId="Web-{C7CBE945-9923-4A09-9A50-3E721B3C0508}"/>
    <pc:docChg chg="addSld modSld">
      <pc:chgData name="sofija bag" userId="7865c8651b4aea9b" providerId="Windows Live" clId="Web-{C7CBE945-9923-4A09-9A50-3E721B3C0508}" dt="2019-01-30T13:16:28.500" v="2009" actId="20577"/>
      <pc:docMkLst>
        <pc:docMk/>
      </pc:docMkLst>
      <pc:sldChg chg="addSp delSp modSp">
        <pc:chgData name="sofija bag" userId="7865c8651b4aea9b" providerId="Windows Live" clId="Web-{C7CBE945-9923-4A09-9A50-3E721B3C0508}" dt="2019-01-30T13:05:22.351" v="1910" actId="20577"/>
        <pc:sldMkLst>
          <pc:docMk/>
          <pc:sldMk cId="4021877759" sldId="256"/>
        </pc:sldMkLst>
        <pc:spChg chg="mod">
          <ac:chgData name="sofija bag" userId="7865c8651b4aea9b" providerId="Windows Live" clId="Web-{C7CBE945-9923-4A09-9A50-3E721B3C0508}" dt="2019-01-30T13:05:22.351" v="1910" actId="20577"/>
          <ac:spMkLst>
            <pc:docMk/>
            <pc:sldMk cId="4021877759" sldId="256"/>
            <ac:spMk id="2" creationId="{00000000-0000-0000-0000-000000000000}"/>
          </ac:spMkLst>
        </pc:spChg>
        <pc:spChg chg="mod">
          <ac:chgData name="sofija bag" userId="7865c8651b4aea9b" providerId="Windows Live" clId="Web-{C7CBE945-9923-4A09-9A50-3E721B3C0508}" dt="2019-01-30T11:38:51.939" v="161" actId="20577"/>
          <ac:spMkLst>
            <pc:docMk/>
            <pc:sldMk cId="4021877759" sldId="256"/>
            <ac:spMk id="3" creationId="{00000000-0000-0000-0000-000000000000}"/>
          </ac:spMkLst>
        </pc:spChg>
        <pc:picChg chg="add del mod">
          <ac:chgData name="sofija bag" userId="7865c8651b4aea9b" providerId="Windows Live" clId="Web-{C7CBE945-9923-4A09-9A50-3E721B3C0508}" dt="2019-01-30T11:39:51.283" v="168"/>
          <ac:picMkLst>
            <pc:docMk/>
            <pc:sldMk cId="4021877759" sldId="256"/>
            <ac:picMk id="4" creationId="{3A25ADA2-B85F-409A-9300-EF456DBF76DC}"/>
          </ac:picMkLst>
        </pc:picChg>
        <pc:picChg chg="add del mod">
          <ac:chgData name="sofija bag" userId="7865c8651b4aea9b" providerId="Windows Live" clId="Web-{C7CBE945-9923-4A09-9A50-3E721B3C0508}" dt="2019-01-30T11:41:16.549" v="172"/>
          <ac:picMkLst>
            <pc:docMk/>
            <pc:sldMk cId="4021877759" sldId="256"/>
            <ac:picMk id="6" creationId="{FD18A8FD-4B77-4B34-AA32-CED775F552DF}"/>
          </ac:picMkLst>
        </pc:picChg>
      </pc:sldChg>
      <pc:sldChg chg="addSp delSp modSp new mod setBg">
        <pc:chgData name="sofija bag" userId="7865c8651b4aea9b" providerId="Windows Live" clId="Web-{C7CBE945-9923-4A09-9A50-3E721B3C0508}" dt="2019-01-30T13:06:46.868" v="1925" actId="20577"/>
        <pc:sldMkLst>
          <pc:docMk/>
          <pc:sldMk cId="4020735599" sldId="257"/>
        </pc:sldMkLst>
        <pc:spChg chg="mod">
          <ac:chgData name="sofija bag" userId="7865c8651b4aea9b" providerId="Windows Live" clId="Web-{C7CBE945-9923-4A09-9A50-3E721B3C0508}" dt="2019-01-30T12:53:49.156" v="1639" actId="20577"/>
          <ac:spMkLst>
            <pc:docMk/>
            <pc:sldMk cId="4020735599" sldId="257"/>
            <ac:spMk id="2" creationId="{72D57486-9F1D-4137-BEE7-9B6991575B55}"/>
          </ac:spMkLst>
        </pc:spChg>
        <pc:spChg chg="mod">
          <ac:chgData name="sofija bag" userId="7865c8651b4aea9b" providerId="Windows Live" clId="Web-{C7CBE945-9923-4A09-9A50-3E721B3C0508}" dt="2019-01-30T13:06:46.868" v="1925" actId="20577"/>
          <ac:spMkLst>
            <pc:docMk/>
            <pc:sldMk cId="4020735599" sldId="257"/>
            <ac:spMk id="3" creationId="{3EC61D4E-E218-4FB7-8A04-4ED9691718BC}"/>
          </ac:spMkLst>
        </pc:spChg>
        <pc:spChg chg="add del">
          <ac:chgData name="sofija bag" userId="7865c8651b4aea9b" providerId="Windows Live" clId="Web-{C7CBE945-9923-4A09-9A50-3E721B3C0508}" dt="2019-01-30T12:52:44.999" v="1624"/>
          <ac:spMkLst>
            <pc:docMk/>
            <pc:sldMk cId="4020735599" sldId="257"/>
            <ac:spMk id="6" creationId="{BC46CD03-D076-40A3-9AA4-2B7BB288B160}"/>
          </ac:spMkLst>
        </pc:spChg>
        <pc:spChg chg="add del">
          <ac:chgData name="sofija bag" userId="7865c8651b4aea9b" providerId="Windows Live" clId="Web-{C7CBE945-9923-4A09-9A50-3E721B3C0508}" dt="2019-01-30T12:52:44.999" v="1624"/>
          <ac:spMkLst>
            <pc:docMk/>
            <pc:sldMk cId="4020735599" sldId="257"/>
            <ac:spMk id="7" creationId="{88D28697-83F7-4C09-A9B2-6CAA58855626}"/>
          </ac:spMkLst>
        </pc:spChg>
        <pc:spChg chg="add del">
          <ac:chgData name="sofija bag" userId="7865c8651b4aea9b" providerId="Windows Live" clId="Web-{C7CBE945-9923-4A09-9A50-3E721B3C0508}" dt="2019-01-30T12:53:08.295" v="1628"/>
          <ac:spMkLst>
            <pc:docMk/>
            <pc:sldMk cId="4020735599" sldId="257"/>
            <ac:spMk id="8" creationId="{961D8973-EAA9-459A-AF59-BBB4233D6C78}"/>
          </ac:spMkLst>
        </pc:spChg>
        <pc:spChg chg="add del">
          <ac:chgData name="sofija bag" userId="7865c8651b4aea9b" providerId="Windows Live" clId="Web-{C7CBE945-9923-4A09-9A50-3E721B3C0508}" dt="2019-01-30T12:52:40.763" v="1622"/>
          <ac:spMkLst>
            <pc:docMk/>
            <pc:sldMk cId="4020735599" sldId="257"/>
            <ac:spMk id="9" creationId="{2078F889-8780-48D5-8B9E-DF8B13063783}"/>
          </ac:spMkLst>
        </pc:spChg>
        <pc:spChg chg="add del">
          <ac:chgData name="sofija bag" userId="7865c8651b4aea9b" providerId="Windows Live" clId="Web-{C7CBE945-9923-4A09-9A50-3E721B3C0508}" dt="2019-01-30T12:53:08.295" v="1628"/>
          <ac:spMkLst>
            <pc:docMk/>
            <pc:sldMk cId="4020735599" sldId="257"/>
            <ac:spMk id="10" creationId="{FBEA8A33-C0D0-416D-8359-724B8828C7C3}"/>
          </ac:spMkLst>
        </pc:spChg>
        <pc:spChg chg="add del">
          <ac:chgData name="sofija bag" userId="7865c8651b4aea9b" providerId="Windows Live" clId="Web-{C7CBE945-9923-4A09-9A50-3E721B3C0508}" dt="2019-01-30T12:52:40.763" v="1622"/>
          <ac:spMkLst>
            <pc:docMk/>
            <pc:sldMk cId="4020735599" sldId="257"/>
            <ac:spMk id="11" creationId="{3A4CABA2-22A0-44B2-BD92-28FF73FCEA27}"/>
          </ac:spMkLst>
        </pc:spChg>
        <pc:spChg chg="add">
          <ac:chgData name="sofija bag" userId="7865c8651b4aea9b" providerId="Windows Live" clId="Web-{C7CBE945-9923-4A09-9A50-3E721B3C0508}" dt="2019-01-30T12:53:08.295" v="1628"/>
          <ac:spMkLst>
            <pc:docMk/>
            <pc:sldMk cId="4020735599" sldId="257"/>
            <ac:spMk id="15" creationId="{BC46CD03-D076-40A3-9AA4-2B7BB288B160}"/>
          </ac:spMkLst>
        </pc:spChg>
        <pc:spChg chg="add">
          <ac:chgData name="sofija bag" userId="7865c8651b4aea9b" providerId="Windows Live" clId="Web-{C7CBE945-9923-4A09-9A50-3E721B3C0508}" dt="2019-01-30T12:53:08.295" v="1628"/>
          <ac:spMkLst>
            <pc:docMk/>
            <pc:sldMk cId="4020735599" sldId="257"/>
            <ac:spMk id="17" creationId="{88D28697-83F7-4C09-A9B2-6CAA58855626}"/>
          </ac:spMkLst>
        </pc:spChg>
        <pc:picChg chg="add mod ord">
          <ac:chgData name="sofija bag" userId="7865c8651b4aea9b" providerId="Windows Live" clId="Web-{C7CBE945-9923-4A09-9A50-3E721B3C0508}" dt="2019-01-30T12:53:08.295" v="1628"/>
          <ac:picMkLst>
            <pc:docMk/>
            <pc:sldMk cId="4020735599" sldId="257"/>
            <ac:picMk id="4" creationId="{4222E3D4-059E-42FE-929C-B2A685009F7E}"/>
          </ac:picMkLst>
        </pc:picChg>
      </pc:sldChg>
      <pc:sldChg chg="addSp delSp modSp new mod setBg">
        <pc:chgData name="sofija bag" userId="7865c8651b4aea9b" providerId="Windows Live" clId="Web-{C7CBE945-9923-4A09-9A50-3E721B3C0508}" dt="2019-01-30T13:07:21.509" v="1935" actId="14100"/>
        <pc:sldMkLst>
          <pc:docMk/>
          <pc:sldMk cId="1530551083" sldId="258"/>
        </pc:sldMkLst>
        <pc:spChg chg="mod">
          <ac:chgData name="sofija bag" userId="7865c8651b4aea9b" providerId="Windows Live" clId="Web-{C7CBE945-9923-4A09-9A50-3E721B3C0508}" dt="2019-01-30T13:07:21.509" v="1935" actId="14100"/>
          <ac:spMkLst>
            <pc:docMk/>
            <pc:sldMk cId="1530551083" sldId="258"/>
            <ac:spMk id="2" creationId="{5205E7D8-26AF-4658-B93B-77241E9DDFC1}"/>
          </ac:spMkLst>
        </pc:spChg>
        <pc:spChg chg="mod">
          <ac:chgData name="sofija bag" userId="7865c8651b4aea9b" providerId="Windows Live" clId="Web-{C7CBE945-9923-4A09-9A50-3E721B3C0508}" dt="2019-01-30T13:07:08.728" v="1930" actId="14100"/>
          <ac:spMkLst>
            <pc:docMk/>
            <pc:sldMk cId="1530551083" sldId="258"/>
            <ac:spMk id="3" creationId="{71D07A4B-2C6E-4B89-8083-92E715212F76}"/>
          </ac:spMkLst>
        </pc:spChg>
        <pc:spChg chg="add del">
          <ac:chgData name="sofija bag" userId="7865c8651b4aea9b" providerId="Windows Live" clId="Web-{C7CBE945-9923-4A09-9A50-3E721B3C0508}" dt="2019-01-30T13:06:02.492" v="1915"/>
          <ac:spMkLst>
            <pc:docMk/>
            <pc:sldMk cId="1530551083" sldId="258"/>
            <ac:spMk id="6" creationId="{B9F89C22-0475-4427-B7C8-0269AD40E3EC}"/>
          </ac:spMkLst>
        </pc:spChg>
        <pc:spChg chg="add">
          <ac:chgData name="sofija bag" userId="7865c8651b4aea9b" providerId="Windows Live" clId="Web-{C7CBE945-9923-4A09-9A50-3E721B3C0508}" dt="2019-01-30T13:06:02.867" v="1916"/>
          <ac:spMkLst>
            <pc:docMk/>
            <pc:sldMk cId="1530551083" sldId="258"/>
            <ac:spMk id="7" creationId="{961D8973-EAA9-459A-AF59-BBB4233D6C78}"/>
          </ac:spMkLst>
        </pc:spChg>
        <pc:spChg chg="add">
          <ac:chgData name="sofija bag" userId="7865c8651b4aea9b" providerId="Windows Live" clId="Web-{C7CBE945-9923-4A09-9A50-3E721B3C0508}" dt="2019-01-30T13:06:02.867" v="1916"/>
          <ac:spMkLst>
            <pc:docMk/>
            <pc:sldMk cId="1530551083" sldId="258"/>
            <ac:spMk id="8" creationId="{FBEA8A33-C0D0-416D-8359-724B8828C7C3}"/>
          </ac:spMkLst>
        </pc:spChg>
        <pc:spChg chg="add del">
          <ac:chgData name="sofija bag" userId="7865c8651b4aea9b" providerId="Windows Live" clId="Web-{C7CBE945-9923-4A09-9A50-3E721B3C0508}" dt="2019-01-30T13:05:58.807" v="1913"/>
          <ac:spMkLst>
            <pc:docMk/>
            <pc:sldMk cId="1530551083" sldId="258"/>
            <ac:spMk id="9" creationId="{BC46CD03-D076-40A3-9AA4-2B7BB288B160}"/>
          </ac:spMkLst>
        </pc:spChg>
        <pc:spChg chg="add del">
          <ac:chgData name="sofija bag" userId="7865c8651b4aea9b" providerId="Windows Live" clId="Web-{C7CBE945-9923-4A09-9A50-3E721B3C0508}" dt="2019-01-30T13:05:58.807" v="1913"/>
          <ac:spMkLst>
            <pc:docMk/>
            <pc:sldMk cId="1530551083" sldId="258"/>
            <ac:spMk id="11" creationId="{88D28697-83F7-4C09-A9B2-6CAA58855626}"/>
          </ac:spMkLst>
        </pc:spChg>
        <pc:picChg chg="add mod ord">
          <ac:chgData name="sofija bag" userId="7865c8651b4aea9b" providerId="Windows Live" clId="Web-{C7CBE945-9923-4A09-9A50-3E721B3C0508}" dt="2019-01-30T13:06:02.867" v="1916"/>
          <ac:picMkLst>
            <pc:docMk/>
            <pc:sldMk cId="1530551083" sldId="258"/>
            <ac:picMk id="4" creationId="{57E18ADA-82C3-4A39-9FA9-10AFC03DCF9D}"/>
          </ac:picMkLst>
        </pc:picChg>
      </pc:sldChg>
      <pc:sldChg chg="addSp modSp new mod setBg">
        <pc:chgData name="sofija bag" userId="7865c8651b4aea9b" providerId="Windows Live" clId="Web-{C7CBE945-9923-4A09-9A50-3E721B3C0508}" dt="2019-01-30T13:13:23.936" v="1988" actId="14100"/>
        <pc:sldMkLst>
          <pc:docMk/>
          <pc:sldMk cId="9305654" sldId="259"/>
        </pc:sldMkLst>
        <pc:spChg chg="mod">
          <ac:chgData name="sofija bag" userId="7865c8651b4aea9b" providerId="Windows Live" clId="Web-{C7CBE945-9923-4A09-9A50-3E721B3C0508}" dt="2019-01-30T13:13:23.936" v="1988" actId="14100"/>
          <ac:spMkLst>
            <pc:docMk/>
            <pc:sldMk cId="9305654" sldId="259"/>
            <ac:spMk id="2" creationId="{C0A827D2-FE8C-4A9F-AF6D-CEB7EBF68B14}"/>
          </ac:spMkLst>
        </pc:spChg>
        <pc:spChg chg="mod">
          <ac:chgData name="sofija bag" userId="7865c8651b4aea9b" providerId="Windows Live" clId="Web-{C7CBE945-9923-4A09-9A50-3E721B3C0508}" dt="2019-01-30T13:13:05.623" v="1981" actId="14100"/>
          <ac:spMkLst>
            <pc:docMk/>
            <pc:sldMk cId="9305654" sldId="259"/>
            <ac:spMk id="3" creationId="{0F0F24CC-8727-4182-8EE1-441A897D73E7}"/>
          </ac:spMkLst>
        </pc:spChg>
        <pc:spChg chg="add">
          <ac:chgData name="sofija bag" userId="7865c8651b4aea9b" providerId="Windows Live" clId="Web-{C7CBE945-9923-4A09-9A50-3E721B3C0508}" dt="2019-01-30T13:12:51.123" v="1977"/>
          <ac:spMkLst>
            <pc:docMk/>
            <pc:sldMk cId="9305654" sldId="259"/>
            <ac:spMk id="9" creationId="{961D8973-EAA9-459A-AF59-BBB4233D6C78}"/>
          </ac:spMkLst>
        </pc:spChg>
        <pc:spChg chg="add">
          <ac:chgData name="sofija bag" userId="7865c8651b4aea9b" providerId="Windows Live" clId="Web-{C7CBE945-9923-4A09-9A50-3E721B3C0508}" dt="2019-01-30T13:12:51.123" v="1977"/>
          <ac:spMkLst>
            <pc:docMk/>
            <pc:sldMk cId="9305654" sldId="259"/>
            <ac:spMk id="11" creationId="{FBEA8A33-C0D0-416D-8359-724B8828C7C3}"/>
          </ac:spMkLst>
        </pc:spChg>
        <pc:picChg chg="add mod">
          <ac:chgData name="sofija bag" userId="7865c8651b4aea9b" providerId="Windows Live" clId="Web-{C7CBE945-9923-4A09-9A50-3E721B3C0508}" dt="2019-01-30T13:12:51.123" v="1977"/>
          <ac:picMkLst>
            <pc:docMk/>
            <pc:sldMk cId="9305654" sldId="259"/>
            <ac:picMk id="4" creationId="{2C6E2FBE-9CBD-4C6B-A2DD-058CB9D833CE}"/>
          </ac:picMkLst>
        </pc:picChg>
      </pc:sldChg>
      <pc:sldChg chg="addSp modSp new mod setBg">
        <pc:chgData name="sofija bag" userId="7865c8651b4aea9b" providerId="Windows Live" clId="Web-{C7CBE945-9923-4A09-9A50-3E721B3C0508}" dt="2019-01-30T13:16:28.500" v="2009" actId="20577"/>
        <pc:sldMkLst>
          <pc:docMk/>
          <pc:sldMk cId="3356655572" sldId="260"/>
        </pc:sldMkLst>
        <pc:spChg chg="mod">
          <ac:chgData name="sofija bag" userId="7865c8651b4aea9b" providerId="Windows Live" clId="Web-{C7CBE945-9923-4A09-9A50-3E721B3C0508}" dt="2019-01-30T13:16:04.391" v="2006" actId="20577"/>
          <ac:spMkLst>
            <pc:docMk/>
            <pc:sldMk cId="3356655572" sldId="260"/>
            <ac:spMk id="2" creationId="{0E374099-BA94-48F4-BB66-4646C3C90E73}"/>
          </ac:spMkLst>
        </pc:spChg>
        <pc:spChg chg="mod">
          <ac:chgData name="sofija bag" userId="7865c8651b4aea9b" providerId="Windows Live" clId="Web-{C7CBE945-9923-4A09-9A50-3E721B3C0508}" dt="2019-01-30T13:16:28.500" v="2009" actId="20577"/>
          <ac:spMkLst>
            <pc:docMk/>
            <pc:sldMk cId="3356655572" sldId="260"/>
            <ac:spMk id="3" creationId="{25FE4B16-9353-4B01-AEFC-0F19752A8079}"/>
          </ac:spMkLst>
        </pc:spChg>
        <pc:spChg chg="add">
          <ac:chgData name="sofija bag" userId="7865c8651b4aea9b" providerId="Windows Live" clId="Web-{C7CBE945-9923-4A09-9A50-3E721B3C0508}" dt="2019-01-30T13:15:25" v="1998"/>
          <ac:spMkLst>
            <pc:docMk/>
            <pc:sldMk cId="3356655572" sldId="260"/>
            <ac:spMk id="9" creationId="{B9F89C22-0475-4427-B7C8-0269AD40E3EC}"/>
          </ac:spMkLst>
        </pc:spChg>
        <pc:picChg chg="add mod">
          <ac:chgData name="sofija bag" userId="7865c8651b4aea9b" providerId="Windows Live" clId="Web-{C7CBE945-9923-4A09-9A50-3E721B3C0508}" dt="2019-01-30T13:15:43.907" v="2003" actId="1076"/>
          <ac:picMkLst>
            <pc:docMk/>
            <pc:sldMk cId="3356655572" sldId="260"/>
            <ac:picMk id="4" creationId="{A8E5ABB0-F0CE-4F18-8968-7EA1F3B637B7}"/>
          </ac:picMkLst>
        </pc:picChg>
      </pc:sldChg>
      <pc:sldChg chg="addSp delSp modSp new mod setBg">
        <pc:chgData name="sofija bag" userId="7865c8651b4aea9b" providerId="Windows Live" clId="Web-{C7CBE945-9923-4A09-9A50-3E721B3C0508}" dt="2019-01-30T13:13:45.045" v="1996" actId="14100"/>
        <pc:sldMkLst>
          <pc:docMk/>
          <pc:sldMk cId="628521388" sldId="261"/>
        </pc:sldMkLst>
        <pc:spChg chg="mod ord">
          <ac:chgData name="sofija bag" userId="7865c8651b4aea9b" providerId="Windows Live" clId="Web-{C7CBE945-9923-4A09-9A50-3E721B3C0508}" dt="2019-01-30T13:13:42.374" v="1993" actId="20577"/>
          <ac:spMkLst>
            <pc:docMk/>
            <pc:sldMk cId="628521388" sldId="261"/>
            <ac:spMk id="2" creationId="{33098932-C22C-4E3D-8093-5C880CCB7480}"/>
          </ac:spMkLst>
        </pc:spChg>
        <pc:spChg chg="mod ord">
          <ac:chgData name="sofija bag" userId="7865c8651b4aea9b" providerId="Windows Live" clId="Web-{C7CBE945-9923-4A09-9A50-3E721B3C0508}" dt="2019-01-30T13:13:45.045" v="1996" actId="14100"/>
          <ac:spMkLst>
            <pc:docMk/>
            <pc:sldMk cId="628521388" sldId="261"/>
            <ac:spMk id="3" creationId="{786FC134-7883-458B-B94C-80B4AA0DAD1C}"/>
          </ac:spMkLst>
        </pc:spChg>
        <pc:spChg chg="add del">
          <ac:chgData name="sofija bag" userId="7865c8651b4aea9b" providerId="Windows Live" clId="Web-{C7CBE945-9923-4A09-9A50-3E721B3C0508}" dt="2019-01-30T13:09:45.745" v="1956"/>
          <ac:spMkLst>
            <pc:docMk/>
            <pc:sldMk cId="628521388" sldId="261"/>
            <ac:spMk id="9" creationId="{B9F89C22-0475-4427-B7C8-0269AD40E3EC}"/>
          </ac:spMkLst>
        </pc:spChg>
        <pc:spChg chg="add del">
          <ac:chgData name="sofija bag" userId="7865c8651b4aea9b" providerId="Windows Live" clId="Web-{C7CBE945-9923-4A09-9A50-3E721B3C0508}" dt="2019-01-30T13:09:45.620" v="1955"/>
          <ac:spMkLst>
            <pc:docMk/>
            <pc:sldMk cId="628521388" sldId="261"/>
            <ac:spMk id="11" creationId="{83B91B61-BFCA-4647-957E-A8269BE46F39}"/>
          </ac:spMkLst>
        </pc:spChg>
        <pc:spChg chg="add del">
          <ac:chgData name="sofija bag" userId="7865c8651b4aea9b" providerId="Windows Live" clId="Web-{C7CBE945-9923-4A09-9A50-3E721B3C0508}" dt="2019-01-30T13:13:29.701" v="1989"/>
          <ac:spMkLst>
            <pc:docMk/>
            <pc:sldMk cId="628521388" sldId="261"/>
            <ac:spMk id="12" creationId="{BEC9E7FA-3295-45ED-8253-D23F9E44E1DA}"/>
          </ac:spMkLst>
        </pc:spChg>
        <pc:spChg chg="add del">
          <ac:chgData name="sofija bag" userId="7865c8651b4aea9b" providerId="Windows Live" clId="Web-{C7CBE945-9923-4A09-9A50-3E721B3C0508}" dt="2019-01-30T13:09:38.496" v="1953"/>
          <ac:spMkLst>
            <pc:docMk/>
            <pc:sldMk cId="628521388" sldId="261"/>
            <ac:spMk id="14" creationId="{BEC9E7FA-3295-45ED-8253-D23F9E44E1DA}"/>
          </ac:spMkLst>
        </pc:spChg>
        <pc:spChg chg="add del">
          <ac:chgData name="sofija bag" userId="7865c8651b4aea9b" providerId="Windows Live" clId="Web-{C7CBE945-9923-4A09-9A50-3E721B3C0508}" dt="2019-01-30T13:09:45.620" v="1955"/>
          <ac:spMkLst>
            <pc:docMk/>
            <pc:sldMk cId="628521388" sldId="261"/>
            <ac:spMk id="16" creationId="{92D1D7C6-1C89-420C-8D35-483654167118}"/>
          </ac:spMkLst>
        </pc:spChg>
        <pc:spChg chg="add">
          <ac:chgData name="sofija bag" userId="7865c8651b4aea9b" providerId="Windows Live" clId="Web-{C7CBE945-9923-4A09-9A50-3E721B3C0508}" dt="2019-01-30T13:13:29.701" v="1989"/>
          <ac:spMkLst>
            <pc:docMk/>
            <pc:sldMk cId="628521388" sldId="261"/>
            <ac:spMk id="17" creationId="{BC46CD03-D076-40A3-9AA4-2B7BB288B160}"/>
          </ac:spMkLst>
        </pc:spChg>
        <pc:spChg chg="add">
          <ac:chgData name="sofija bag" userId="7865c8651b4aea9b" providerId="Windows Live" clId="Web-{C7CBE945-9923-4A09-9A50-3E721B3C0508}" dt="2019-01-30T13:13:29.701" v="1989"/>
          <ac:spMkLst>
            <pc:docMk/>
            <pc:sldMk cId="628521388" sldId="261"/>
            <ac:spMk id="19" creationId="{88D28697-83F7-4C09-A9B2-6CAA58855626}"/>
          </ac:spMkLst>
        </pc:spChg>
        <pc:picChg chg="add mod">
          <ac:chgData name="sofija bag" userId="7865c8651b4aea9b" providerId="Windows Live" clId="Web-{C7CBE945-9923-4A09-9A50-3E721B3C0508}" dt="2019-01-30T13:13:29.701" v="1989"/>
          <ac:picMkLst>
            <pc:docMk/>
            <pc:sldMk cId="628521388" sldId="261"/>
            <ac:picMk id="4" creationId="{3758DCBF-9C75-41F1-9721-41E48DA0C0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7171" y="850608"/>
            <a:ext cx="8813404" cy="2768116"/>
          </a:xfrm>
        </p:spPr>
        <p:txBody>
          <a:bodyPr/>
          <a:lstStyle/>
          <a:p>
            <a:r>
              <a:rPr lang="en-US" sz="8000" b="1" dirty="0"/>
              <a:t>Scotland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8477" y="4224236"/>
            <a:ext cx="7183365" cy="14881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dirty="0"/>
              <a:t>By: </a:t>
            </a:r>
            <a:r>
              <a:rPr lang="en-US" err="1"/>
              <a:t>Sofija</a:t>
            </a:r>
            <a:r>
              <a:rPr lang="en-US" dirty="0"/>
              <a:t> </a:t>
            </a:r>
            <a:r>
              <a:rPr lang="en-US" err="1"/>
              <a:t>Bagdonaite</a:t>
            </a:r>
            <a:r>
              <a:rPr lang="en-US" dirty="0"/>
              <a:t>, </a:t>
            </a:r>
            <a:r>
              <a:rPr lang="en-US" err="1"/>
              <a:t>Deimante</a:t>
            </a:r>
            <a:r>
              <a:rPr lang="en-US" dirty="0"/>
              <a:t> </a:t>
            </a:r>
            <a:r>
              <a:rPr lang="en-US" err="1"/>
              <a:t>Naujokaite</a:t>
            </a:r>
            <a:r>
              <a:rPr lang="en-US" dirty="0"/>
              <a:t>, </a:t>
            </a:r>
            <a:r>
              <a:rPr lang="en-US" err="1"/>
              <a:t>Gabija</a:t>
            </a:r>
            <a:r>
              <a:rPr lang="en-US" dirty="0"/>
              <a:t> </a:t>
            </a:r>
            <a:r>
              <a:rPr lang="en-US" err="1"/>
              <a:t>Vaivadaite</a:t>
            </a:r>
            <a:r>
              <a:rPr lang="en-US" dirty="0"/>
              <a:t>, </a:t>
            </a:r>
            <a:r>
              <a:rPr lang="en-US" err="1"/>
              <a:t>Markas</a:t>
            </a:r>
            <a:r>
              <a:rPr lang="en-US" dirty="0"/>
              <a:t> </a:t>
            </a:r>
            <a:r>
              <a:rPr lang="en-US" err="1"/>
              <a:t>Slavinskas</a:t>
            </a:r>
            <a:r>
              <a:rPr lang="en-US" dirty="0"/>
              <a:t>, </a:t>
            </a:r>
            <a:r>
              <a:rPr lang="en-US" err="1"/>
              <a:t>Modestas</a:t>
            </a:r>
            <a:r>
              <a:rPr lang="en-US" dirty="0"/>
              <a:t> </a:t>
            </a:r>
            <a:r>
              <a:rPr lang="en-US" err="1"/>
              <a:t>Vilcinskas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yellow flower in the grass&#10;&#10;Description generated with very high confidence">
            <a:extLst>
              <a:ext uri="{FF2B5EF4-FFF2-40B4-BE49-F238E27FC236}">
                <a16:creationId xmlns:a16="http://schemas.microsoft.com/office/drawing/2014/main" id="{4222E3D4-059E-42FE-929C-B2A685009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07" r="1" b="1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46CD03-D076-40A3-9AA4-2B7BB288B1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57486-9F1D-4137-BEE7-9B6991575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b="1"/>
              <a:t>General facts about Scotland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D28697-83F7-4C09-A9B2-6CAA588556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61D4E-E218-4FB7-8A04-4ED969171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82" y="1537855"/>
            <a:ext cx="10889672" cy="51331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>
              <a:buFont typeface="Wingdings" panose="020B0503020102020204" pitchFamily="34" charset="0"/>
              <a:buChar char="v"/>
            </a:pPr>
            <a:r>
              <a:rPr lang="en-US" sz="3000"/>
              <a:t>Scotland is believed to have been founded in </a:t>
            </a:r>
            <a:r>
              <a:rPr lang="en-US" sz="3000" b="1"/>
              <a:t>843 AD</a:t>
            </a:r>
            <a:r>
              <a:rPr lang="en-US" sz="3000"/>
              <a:t>;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en-US" sz="3000"/>
              <a:t>The total area of Scotland is </a:t>
            </a:r>
            <a:r>
              <a:rPr lang="en-US" sz="3000" b="1"/>
              <a:t>78,387km2, comparable to the size of The Czech Republic;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en-US" sz="3000"/>
              <a:t>Scotland is divided into </a:t>
            </a:r>
            <a:r>
              <a:rPr lang="en-US" sz="3000" b="1"/>
              <a:t>3 topographic areas;</a:t>
            </a:r>
            <a:endParaRPr lang="en-US" sz="3000"/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en-US" sz="3000"/>
              <a:t>The form of government in Scotland is </a:t>
            </a:r>
            <a:r>
              <a:rPr lang="en-US" sz="3000" b="1"/>
              <a:t>Constitutional monarchy</a:t>
            </a:r>
            <a:r>
              <a:rPr lang="en-US" sz="3000"/>
              <a:t>;</a:t>
            </a:r>
            <a:endParaRPr lang="en-US" sz="3000" b="1"/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en-US" sz="3000"/>
              <a:t>The head of the Scottish Government is the First Minister </a:t>
            </a:r>
            <a:r>
              <a:rPr lang="en-US" sz="3000" b="1"/>
              <a:t>Nicola Sturgeon</a:t>
            </a:r>
            <a:r>
              <a:rPr lang="en-US" sz="3000"/>
              <a:t>.</a:t>
            </a:r>
            <a:endParaRPr lang="en-US" sz="3000" b="1"/>
          </a:p>
          <a:p>
            <a:pPr marL="383540" indent="-383540"/>
            <a:endParaRPr lang="en-US" b="1"/>
          </a:p>
          <a:p>
            <a:pPr marL="383540" indent="-383540"/>
            <a:endParaRPr lang="en-US"/>
          </a:p>
          <a:p>
            <a:pPr marL="0" indent="0">
              <a:buNone/>
            </a:pPr>
            <a:endParaRPr lang="en-US"/>
          </a:p>
          <a:p>
            <a:pPr marL="383540" indent="-38354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3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05E7D8-26AF-4658-B93B-77241E9D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25" y="644237"/>
            <a:ext cx="6957256" cy="1527463"/>
          </a:xfrm>
        </p:spPr>
        <p:txBody>
          <a:bodyPr>
            <a:normAutofit/>
          </a:bodyPr>
          <a:lstStyle/>
          <a:p>
            <a:r>
              <a:rPr lang="en-US" sz="4800" b="1"/>
              <a:t>General facts about Scotland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07A4B-2C6E-4B89-8083-92E715212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16" y="2369128"/>
            <a:ext cx="7289765" cy="43988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>
              <a:buFont typeface="Wingdings" panose="020B0503020102020204" pitchFamily="34" charset="0"/>
              <a:buChar char="v"/>
            </a:pPr>
            <a:r>
              <a:rPr lang="en-US" sz="3000"/>
              <a:t>The national music instrument of Scotland is </a:t>
            </a:r>
            <a:r>
              <a:rPr lang="en-US" sz="3000" b="1"/>
              <a:t>the Great Highland bagpipe</a:t>
            </a:r>
            <a:r>
              <a:rPr lang="en-US" sz="3000"/>
              <a:t>;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en-US" sz="3000"/>
              <a:t>The national drink of Scotland is </a:t>
            </a:r>
            <a:r>
              <a:rPr lang="en-US" sz="3000" b="1"/>
              <a:t>whiskey</a:t>
            </a:r>
            <a:r>
              <a:rPr lang="en-US" sz="3000"/>
              <a:t>.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en-US" sz="3000"/>
              <a:t>The national sport of Scotland is </a:t>
            </a:r>
            <a:r>
              <a:rPr lang="en-US" sz="3000" b="1"/>
              <a:t>football</a:t>
            </a:r>
            <a:r>
              <a:rPr lang="en-US" sz="3000"/>
              <a:t>.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en-US" sz="3000"/>
              <a:t>The national day of Scotland is </a:t>
            </a:r>
            <a:r>
              <a:rPr lang="en-US" sz="3000" b="1"/>
              <a:t>St Andrew's day</a:t>
            </a:r>
            <a:r>
              <a:rPr lang="en-US" sz="3000"/>
              <a:t>.</a:t>
            </a:r>
            <a:endParaRPr lang="en-US" sz="3000" b="1" dirty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383540" indent="-383540"/>
            <a:endParaRPr lang="en-US" b="1"/>
          </a:p>
          <a:p>
            <a:pPr marL="383540" indent="-383540"/>
            <a:endParaRPr lang="en-US" dirty="0"/>
          </a:p>
          <a:p>
            <a:pPr marL="383540" indent="-383540"/>
            <a:endParaRPr lang="en-US" dirty="0"/>
          </a:p>
          <a:p>
            <a:pPr marL="383540" indent="-383540"/>
            <a:endParaRPr lang="en-US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person standing in front of a mountain&#10;&#10;Description generated with very high confidence">
            <a:extLst>
              <a:ext uri="{FF2B5EF4-FFF2-40B4-BE49-F238E27FC236}">
                <a16:creationId xmlns:a16="http://schemas.microsoft.com/office/drawing/2014/main" id="{57E18ADA-82C3-4A39-9FA9-10AFC03DC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90" r="19934" b="-1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5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nk flower on water&#10;&#10;Description generated with very high confidence">
            <a:extLst>
              <a:ext uri="{FF2B5EF4-FFF2-40B4-BE49-F238E27FC236}">
                <a16:creationId xmlns:a16="http://schemas.microsoft.com/office/drawing/2014/main" id="{3758DCBF-9C75-41F1-9721-41E48DA0C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07" r="1" b="1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46CD03-D076-40A3-9AA4-2B7BB288B1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098932-C22C-4E3D-8093-5C880CCB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r>
              <a:rPr lang="en-US" sz="4800" b="1" dirty="0"/>
              <a:t>General facts about Scotland</a:t>
            </a:r>
            <a:endParaRPr lang="en-US" sz="4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D28697-83F7-4C09-A9B2-6CAA588556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FC134-7883-458B-B94C-80B4AA0DA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10196945" cy="39970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>
              <a:buFont typeface="Wingdings" panose="020B0503020102020204" pitchFamily="34" charset="0"/>
              <a:buChar char="v"/>
            </a:pPr>
            <a:r>
              <a:rPr lang="en-US" sz="3000"/>
              <a:t>The national symbol of Scotland is </a:t>
            </a:r>
            <a:r>
              <a:rPr lang="en-US" sz="3000" b="1"/>
              <a:t>the Scottish thistle</a:t>
            </a:r>
            <a:r>
              <a:rPr lang="en-US" sz="3000"/>
              <a:t>;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en-US" sz="3000"/>
              <a:t>Scottish people drive on </a:t>
            </a:r>
            <a:r>
              <a:rPr lang="en-US" sz="3000" b="1"/>
              <a:t>the right side of the rode</a:t>
            </a:r>
            <a:r>
              <a:rPr lang="en-US" sz="3000"/>
              <a:t>;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en-US" sz="3000"/>
              <a:t>Scotland is </a:t>
            </a:r>
            <a:r>
              <a:rPr lang="en-US" sz="3000" b="1"/>
              <a:t>the second-largest of the constituent nations of the United Kingdom</a:t>
            </a:r>
            <a:r>
              <a:rPr lang="en-US" sz="3000"/>
              <a:t>.</a:t>
            </a:r>
          </a:p>
          <a:p>
            <a:pPr marL="383540" indent="-38354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827D2-FE8C-4A9F-AF6D-CEB7EBF6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52" y="616528"/>
            <a:ext cx="6929547" cy="1555172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Int</a:t>
            </a:r>
            <a:r>
              <a:rPr lang="lt-LT" sz="4800" b="1" dirty="0" smtClean="0"/>
              <a:t>e</a:t>
            </a:r>
            <a:r>
              <a:rPr lang="en-US" sz="4800" b="1" dirty="0" err="1" smtClean="0"/>
              <a:t>restig</a:t>
            </a:r>
            <a:r>
              <a:rPr lang="en-US" sz="4800" b="1" dirty="0" smtClean="0"/>
              <a:t> </a:t>
            </a:r>
            <a:r>
              <a:rPr lang="en-US" sz="4800" b="1" dirty="0"/>
              <a:t>facts about Scotland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F24CC-8727-4182-8EE1-441A897D7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43" y="2078182"/>
            <a:ext cx="7109656" cy="46759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>
              <a:buFont typeface="Wingdings" panose="020B0503020102020204" pitchFamily="34" charset="0"/>
              <a:buChar char="v"/>
            </a:pPr>
            <a:endParaRPr lang="en-US" sz="3000" b="1" dirty="0"/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en-US" sz="3000"/>
              <a:t>The town of </a:t>
            </a:r>
            <a:r>
              <a:rPr lang="en-US" sz="3000" b="1"/>
              <a:t>Lark Hall</a:t>
            </a:r>
            <a:r>
              <a:rPr lang="en-US" sz="3000"/>
              <a:t> in Scotland </a:t>
            </a:r>
            <a:r>
              <a:rPr lang="en-US" sz="3000" b="1"/>
              <a:t>hates color green</a:t>
            </a:r>
            <a:r>
              <a:rPr lang="en-US" sz="3000"/>
              <a:t>;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en-US" sz="3000"/>
              <a:t>Scotland is known for </a:t>
            </a:r>
            <a:r>
              <a:rPr lang="en-US" sz="3000" b="1"/>
              <a:t>red hair</a:t>
            </a:r>
            <a:r>
              <a:rPr lang="en-US" sz="3000"/>
              <a:t>;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en-US" sz="3000"/>
              <a:t>The most famous fictional character in Scotland is </a:t>
            </a:r>
            <a:r>
              <a:rPr lang="en-US" sz="3000" b="1"/>
              <a:t>Sherlock Holmes</a:t>
            </a:r>
            <a:r>
              <a:rPr lang="en-US" sz="3000"/>
              <a:t>;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en-US" sz="3000"/>
              <a:t>One of the seven wonders of the industrial world in Scotland is </a:t>
            </a:r>
            <a:r>
              <a:rPr lang="en-US" sz="3000" b="1"/>
              <a:t>Bell rock lighthouse</a:t>
            </a:r>
            <a:r>
              <a:rPr lang="en-US" sz="3000"/>
              <a:t>.</a:t>
            </a:r>
          </a:p>
          <a:p>
            <a:pPr marL="0" indent="0">
              <a:buNone/>
            </a:pPr>
            <a:endParaRPr lang="en-US"/>
          </a:p>
          <a:p>
            <a:pPr marL="383540" indent="-383540"/>
            <a:endParaRPr lang="en-US" b="1"/>
          </a:p>
          <a:p>
            <a:pPr marL="383540" indent="-383540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body of water&#10;&#10;Description generated with very high confidence">
            <a:extLst>
              <a:ext uri="{FF2B5EF4-FFF2-40B4-BE49-F238E27FC236}">
                <a16:creationId xmlns:a16="http://schemas.microsoft.com/office/drawing/2014/main" id="{2C6E2FBE-9CBD-4C6B-A2DD-058CB9D83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45" r="15379" b="-1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74099-BA94-48F4-BB66-4646C3C9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Int</a:t>
            </a:r>
            <a:r>
              <a:rPr lang="lt-LT" sz="4800" b="1" dirty="0" smtClean="0"/>
              <a:t>e</a:t>
            </a:r>
            <a:r>
              <a:rPr lang="en-US" sz="4800" b="1" dirty="0" err="1" smtClean="0"/>
              <a:t>resti</a:t>
            </a:r>
            <a:r>
              <a:rPr lang="lt-LT" sz="4800" b="1" dirty="0" smtClean="0"/>
              <a:t>n</a:t>
            </a:r>
            <a:r>
              <a:rPr lang="en-US" sz="4800" b="1" dirty="0" smtClean="0"/>
              <a:t>g </a:t>
            </a:r>
            <a:r>
              <a:rPr lang="en-US" sz="4800" b="1" dirty="0"/>
              <a:t>facts about Scotland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E4B16-9353-4B01-AEFC-0F19752A8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744" y="1420092"/>
            <a:ext cx="5959126" cy="53478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83540" indent="-383540">
              <a:buFont typeface="Wingdings" panose="020B0503020102020204" pitchFamily="34" charset="0"/>
              <a:buChar char="v"/>
            </a:pPr>
            <a:endParaRPr lang="en-US" sz="3000" dirty="0"/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en-US" sz="3000" dirty="0"/>
              <a:t>The most powerful historic hero of Scotland is </a:t>
            </a:r>
            <a:r>
              <a:rPr lang="en-US" sz="3000" b="1" dirty="0"/>
              <a:t>William </a:t>
            </a:r>
            <a:r>
              <a:rPr lang="en-US" sz="3000" b="1" dirty="0" smtClean="0"/>
              <a:t>Wallace</a:t>
            </a:r>
            <a:r>
              <a:rPr lang="en-US" sz="3000" dirty="0"/>
              <a:t>;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en-US" sz="3000" b="1" dirty="0"/>
              <a:t>Edinburgh</a:t>
            </a:r>
            <a:r>
              <a:rPr lang="en-US" sz="3000" dirty="0"/>
              <a:t> was just recently named as </a:t>
            </a:r>
            <a:r>
              <a:rPr lang="en-US" sz="3000" b="1" dirty="0"/>
              <a:t>one of the most LGBTI-friendly cities in the entire world</a:t>
            </a:r>
            <a:r>
              <a:rPr lang="en-US" sz="3000" dirty="0"/>
              <a:t>;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en-US" sz="3000" dirty="0"/>
              <a:t>The flag of Scotland is often referred as </a:t>
            </a:r>
            <a:r>
              <a:rPr lang="en-US" sz="3000" b="1" dirty="0"/>
              <a:t>St Andrew’s Cross</a:t>
            </a:r>
            <a:r>
              <a:rPr lang="en-US" sz="3000" dirty="0"/>
              <a:t>;</a:t>
            </a:r>
          </a:p>
          <a:p>
            <a:pPr marL="383540" indent="-383540">
              <a:buFont typeface="Wingdings" panose="020B0503020102020204" pitchFamily="34" charset="0"/>
              <a:buChar char="v"/>
            </a:pPr>
            <a:r>
              <a:rPr lang="en-US" sz="3000" dirty="0"/>
              <a:t>The most famous actor in Scotland is </a:t>
            </a:r>
            <a:r>
              <a:rPr lang="en-US" sz="3000" b="1" dirty="0"/>
              <a:t>Gerard Butler</a:t>
            </a:r>
            <a:r>
              <a:rPr lang="en-US" sz="3000" dirty="0"/>
              <a:t>.</a:t>
            </a:r>
          </a:p>
          <a:p>
            <a:pPr marL="383540" indent="-383540"/>
            <a:endParaRPr lang="en-US" sz="1800" dirty="0"/>
          </a:p>
          <a:p>
            <a:pPr marL="383540" indent="-383540"/>
            <a:endParaRPr lang="en-US" sz="18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8E5ABB0-F0CE-4F18-8968-7EA1F3B63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132" y="2548347"/>
            <a:ext cx="5105445" cy="306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/>
              <a:t>Interesting facts about Scotland </a:t>
            </a:r>
            <a:endParaRPr lang="lt-LT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89610"/>
            <a:ext cx="9601200" cy="442830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000" b="1" dirty="0"/>
              <a:t>The first telephone </a:t>
            </a:r>
            <a:r>
              <a:rPr lang="en-US" sz="3000" dirty="0"/>
              <a:t>was invented </a:t>
            </a:r>
            <a:r>
              <a:rPr lang="en-US" sz="3000" dirty="0" smtClean="0"/>
              <a:t>b</a:t>
            </a:r>
            <a:r>
              <a:rPr lang="lt-LT" sz="3000" dirty="0" smtClean="0"/>
              <a:t>y</a:t>
            </a:r>
            <a:r>
              <a:rPr lang="en-US" sz="3000" dirty="0" smtClean="0"/>
              <a:t> </a:t>
            </a:r>
            <a:r>
              <a:rPr lang="en-US" sz="3000" b="1" dirty="0"/>
              <a:t>Alexander Graham </a:t>
            </a:r>
            <a:r>
              <a:rPr lang="en-US" sz="3000" b="1" dirty="0" smtClean="0"/>
              <a:t>Bell</a:t>
            </a:r>
            <a:r>
              <a:rPr lang="lt-LT" sz="3000" dirty="0" smtClean="0"/>
              <a:t>, who was from </a:t>
            </a:r>
            <a:r>
              <a:rPr lang="lt-LT" sz="3000" b="1" dirty="0" smtClean="0"/>
              <a:t>Scotland</a:t>
            </a:r>
            <a:r>
              <a:rPr lang="en-GB" sz="3000" b="1" dirty="0" smtClean="0"/>
              <a:t>;</a:t>
            </a:r>
            <a:endParaRPr lang="lt-LT" sz="30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/>
              <a:t>The easiest way to </a:t>
            </a:r>
            <a:r>
              <a:rPr lang="en-US" sz="3000" dirty="0" smtClean="0"/>
              <a:t>anger</a:t>
            </a:r>
            <a:r>
              <a:rPr lang="lt-LT" sz="3000" dirty="0"/>
              <a:t> </a:t>
            </a:r>
            <a:r>
              <a:rPr lang="lt-LT" sz="3000" dirty="0" smtClean="0"/>
              <a:t>a </a:t>
            </a:r>
            <a:r>
              <a:rPr lang="en-US" sz="3000" dirty="0" smtClean="0"/>
              <a:t> </a:t>
            </a:r>
            <a:r>
              <a:rPr lang="lt-LT" sz="3000" dirty="0" smtClean="0"/>
              <a:t>S</a:t>
            </a:r>
            <a:r>
              <a:rPr lang="en-US" sz="3000" dirty="0" smtClean="0"/>
              <a:t>cot</a:t>
            </a:r>
            <a:r>
              <a:rPr lang="lt-LT" sz="3000" dirty="0" smtClean="0"/>
              <a:t>sman,</a:t>
            </a:r>
            <a:r>
              <a:rPr lang="en-US" sz="3000" dirty="0" smtClean="0"/>
              <a:t> </a:t>
            </a:r>
            <a:r>
              <a:rPr lang="en-US" sz="3000" dirty="0"/>
              <a:t>is to </a:t>
            </a:r>
            <a:r>
              <a:rPr lang="en-US" sz="3000" dirty="0" smtClean="0"/>
              <a:t>call</a:t>
            </a:r>
            <a:r>
              <a:rPr lang="lt-LT" sz="3000" dirty="0" smtClean="0"/>
              <a:t> him an </a:t>
            </a:r>
            <a:r>
              <a:rPr lang="lt-LT" sz="3000" b="1" dirty="0" smtClean="0"/>
              <a:t>Englishman</a:t>
            </a:r>
            <a:r>
              <a:rPr lang="en-GB" sz="3000" b="1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 smtClean="0"/>
              <a:t>The capital of Scotland, Edinburgh, is </a:t>
            </a:r>
            <a:r>
              <a:rPr lang="en-US" sz="3000" dirty="0"/>
              <a:t>the </a:t>
            </a:r>
            <a:r>
              <a:rPr lang="en-US" sz="3000" b="1" dirty="0"/>
              <a:t>greenest city in the </a:t>
            </a:r>
            <a:r>
              <a:rPr lang="en-US" sz="3000" b="1" dirty="0" smtClean="0"/>
              <a:t>UK</a:t>
            </a:r>
            <a:r>
              <a:rPr lang="en-US" sz="3000" b="1" dirty="0"/>
              <a:t>;</a:t>
            </a:r>
            <a:endParaRPr lang="en-US" sz="30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/>
              <a:t>Writer </a:t>
            </a:r>
            <a:r>
              <a:rPr lang="en-US" sz="3000" b="1" dirty="0"/>
              <a:t>K. Rowling </a:t>
            </a:r>
            <a:r>
              <a:rPr lang="en-US" sz="3000" dirty="0"/>
              <a:t>began writing </a:t>
            </a:r>
            <a:r>
              <a:rPr lang="en-US" sz="3000" dirty="0" smtClean="0"/>
              <a:t>her </a:t>
            </a:r>
            <a:r>
              <a:rPr lang="en-US" sz="3000" dirty="0"/>
              <a:t>first book about </a:t>
            </a:r>
            <a:r>
              <a:rPr lang="en-US" sz="3000" b="1" dirty="0"/>
              <a:t>Harry Potter </a:t>
            </a:r>
            <a:r>
              <a:rPr lang="en-US" sz="3000" dirty="0"/>
              <a:t>in one of </a:t>
            </a:r>
            <a:r>
              <a:rPr lang="en-US" sz="3000" b="1" dirty="0"/>
              <a:t>Edinburgh's </a:t>
            </a:r>
            <a:r>
              <a:rPr lang="en-US" sz="3000" b="1" dirty="0" smtClean="0"/>
              <a:t>cafes, </a:t>
            </a:r>
            <a:r>
              <a:rPr lang="en-US" sz="3000" dirty="0"/>
              <a:t>called "Nicholson </a:t>
            </a:r>
            <a:r>
              <a:rPr lang="en-US" sz="3000" dirty="0" smtClean="0"/>
              <a:t>Cafe“.</a:t>
            </a:r>
            <a:endParaRPr lang="lt-LT" sz="3000" dirty="0"/>
          </a:p>
        </p:txBody>
      </p:sp>
    </p:spTree>
    <p:extLst>
      <p:ext uri="{BB962C8B-B14F-4D97-AF65-F5344CB8AC3E}">
        <p14:creationId xmlns:p14="http://schemas.microsoft.com/office/powerpoint/2010/main" val="2628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30</TotalTime>
  <Words>153</Words>
  <Application>Microsoft Office PowerPoint</Application>
  <PresentationFormat>Plačiaekranė</PresentationFormat>
  <Paragraphs>41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0" baseType="lpstr">
      <vt:lpstr>Franklin Gothic Book</vt:lpstr>
      <vt:lpstr>Wingdings</vt:lpstr>
      <vt:lpstr>Crop</vt:lpstr>
      <vt:lpstr>Scotland</vt:lpstr>
      <vt:lpstr>General facts about Scotland</vt:lpstr>
      <vt:lpstr>General facts about Scotland</vt:lpstr>
      <vt:lpstr>General facts about Scotland</vt:lpstr>
      <vt:lpstr>Interestig facts about Scotland</vt:lpstr>
      <vt:lpstr>Interesting facts about Scotland</vt:lpstr>
      <vt:lpstr>Interesting facts about Scotland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Vilija Rakštienė</cp:lastModifiedBy>
  <cp:revision>426</cp:revision>
  <dcterms:created xsi:type="dcterms:W3CDTF">2015-02-11T21:46:52Z</dcterms:created>
  <dcterms:modified xsi:type="dcterms:W3CDTF">2019-02-01T07:49:47Z</dcterms:modified>
</cp:coreProperties>
</file>