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5" r:id="rId2"/>
    <p:sldId id="267" r:id="rId3"/>
    <p:sldId id="258" r:id="rId4"/>
    <p:sldId id="259" r:id="rId5"/>
    <p:sldId id="260" r:id="rId6"/>
    <p:sldId id="261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10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41" autoAdjust="0"/>
  </p:normalViewPr>
  <p:slideViewPr>
    <p:cSldViewPr>
      <p:cViewPr varScale="1">
        <p:scale>
          <a:sx n="74" d="100"/>
          <a:sy n="74" d="100"/>
        </p:scale>
        <p:origin x="-10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9A578-EA2E-4A9F-B2D5-2DE331966AA4}" type="datetimeFigureOut">
              <a:rPr lang="tr-TR" smtClean="0"/>
              <a:pPr/>
              <a:t>09.03.2016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309E6-04A6-4B80-BE8E-E05EB3ABAF8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309E6-04A6-4B80-BE8E-E05EB3ABAF82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71C1-A9AC-4B08-B0BD-F9D0903AC457}" type="datetimeFigureOut">
              <a:rPr lang="tr-TR" smtClean="0"/>
              <a:pPr/>
              <a:t>09.03.2016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BC5E4A-9EA8-427D-A50C-3A7076FB245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12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71C1-A9AC-4B08-B0BD-F9D0903AC457}" type="datetimeFigureOut">
              <a:rPr lang="tr-TR" smtClean="0"/>
              <a:pPr/>
              <a:t>09.03.2016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5E4A-9EA8-427D-A50C-3A7076FB245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12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71C1-A9AC-4B08-B0BD-F9D0903AC457}" type="datetimeFigureOut">
              <a:rPr lang="tr-TR" smtClean="0"/>
              <a:pPr/>
              <a:t>09.03.2016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5E4A-9EA8-427D-A50C-3A7076FB245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12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71C1-A9AC-4B08-B0BD-F9D0903AC457}" type="datetimeFigureOut">
              <a:rPr lang="tr-TR" smtClean="0"/>
              <a:pPr/>
              <a:t>09.03.2016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BC5E4A-9EA8-427D-A50C-3A7076FB245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12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71C1-A9AC-4B08-B0BD-F9D0903AC457}" type="datetimeFigureOut">
              <a:rPr lang="tr-TR" smtClean="0"/>
              <a:pPr/>
              <a:t>09.03.2016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5E4A-9EA8-427D-A50C-3A7076FB245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2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71C1-A9AC-4B08-B0BD-F9D0903AC457}" type="datetimeFigureOut">
              <a:rPr lang="tr-TR" smtClean="0"/>
              <a:pPr/>
              <a:t>09.03.2016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5E4A-9EA8-427D-A50C-3A7076FB245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12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71C1-A9AC-4B08-B0BD-F9D0903AC457}" type="datetimeFigureOut">
              <a:rPr lang="tr-TR" smtClean="0"/>
              <a:pPr/>
              <a:t>09.03.2016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FBC5E4A-9EA8-427D-A50C-3A7076FB245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 advClick="0" advTm="12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71C1-A9AC-4B08-B0BD-F9D0903AC457}" type="datetimeFigureOut">
              <a:rPr lang="tr-TR" smtClean="0"/>
              <a:pPr/>
              <a:t>09.03.2016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5E4A-9EA8-427D-A50C-3A7076FB245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12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71C1-A9AC-4B08-B0BD-F9D0903AC457}" type="datetimeFigureOut">
              <a:rPr lang="tr-TR" smtClean="0"/>
              <a:pPr/>
              <a:t>09.03.2016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5E4A-9EA8-427D-A50C-3A7076FB245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12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71C1-A9AC-4B08-B0BD-F9D0903AC457}" type="datetimeFigureOut">
              <a:rPr lang="tr-TR" smtClean="0"/>
              <a:pPr/>
              <a:t>09.03.2016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5E4A-9EA8-427D-A50C-3A7076FB245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12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71C1-A9AC-4B08-B0BD-F9D0903AC457}" type="datetimeFigureOut">
              <a:rPr lang="tr-TR" smtClean="0"/>
              <a:pPr/>
              <a:t>09.03.2016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5E4A-9EA8-427D-A50C-3A7076FB245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  <p:transition spd="med" advClick="0" advTm="12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05F71C1-A9AC-4B08-B0BD-F9D0903AC457}" type="datetimeFigureOut">
              <a:rPr lang="tr-TR" smtClean="0"/>
              <a:pPr/>
              <a:t>09.03.2016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BC5E4A-9EA8-427D-A50C-3A7076FB245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12000">
    <p:pull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Resim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789040"/>
            <a:ext cx="8568952" cy="2808312"/>
          </a:xfrm>
          <a:prstGeom prst="rect">
            <a:avLst/>
          </a:prstGeom>
        </p:spPr>
      </p:pic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755576" y="548680"/>
            <a:ext cx="7848872" cy="2471192"/>
          </a:xfrm>
        </p:spPr>
        <p:txBody>
          <a:bodyPr>
            <a:noAutofit/>
          </a:bodyPr>
          <a:lstStyle/>
          <a:p>
            <a:pPr algn="ctr"/>
            <a:r>
              <a:rPr lang="tr-TR" sz="6600" b="1" dirty="0" smtClean="0"/>
              <a:t> THE STORY OF STONE BRIDGE</a:t>
            </a:r>
            <a:endParaRPr lang="tr-TR" sz="6600" b="1" dirty="0"/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-371872" y="0"/>
          <a:ext cx="743744" cy="6885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744"/>
              </a:tblGrid>
              <a:tr h="6885384">
                <a:tc>
                  <a:txBody>
                    <a:bodyPr/>
                    <a:lstStyle/>
                    <a:p>
                      <a:pPr algn="r"/>
                      <a:endParaRPr lang="tr-TR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Metin kutusu"/>
          <p:cNvSpPr txBox="1"/>
          <p:nvPr/>
        </p:nvSpPr>
        <p:spPr>
          <a:xfrm>
            <a:off x="3563888" y="299695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By</a:t>
            </a:r>
            <a:r>
              <a:rPr lang="tr-TR" b="1" dirty="0" smtClean="0"/>
              <a:t> </a:t>
            </a:r>
            <a:r>
              <a:rPr lang="tr-TR" b="1" dirty="0" err="1" smtClean="0"/>
              <a:t>Group</a:t>
            </a:r>
            <a:r>
              <a:rPr lang="tr-TR" b="1" dirty="0" smtClean="0"/>
              <a:t> Adana</a:t>
            </a:r>
            <a:endParaRPr lang="tr-TR" b="1" dirty="0"/>
          </a:p>
        </p:txBody>
      </p:sp>
      <p:sp>
        <p:nvSpPr>
          <p:cNvPr id="13" name="12 Dikdörtgen"/>
          <p:cNvSpPr/>
          <p:nvPr/>
        </p:nvSpPr>
        <p:spPr>
          <a:xfrm>
            <a:off x="395536" y="188640"/>
            <a:ext cx="8568952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med" advClick="0" advTm="12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PA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7" name="6 Resim" descr="http://www.clker.com/cliparts/A/v/Q/1/n/c/princess-m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57600"/>
            <a:ext cx="338437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etin kutusu"/>
          <p:cNvSpPr txBox="1"/>
          <p:nvPr/>
        </p:nvSpPr>
        <p:spPr>
          <a:xfrm>
            <a:off x="539552" y="764704"/>
            <a:ext cx="835292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800" b="1" i="1" dirty="0" err="1" smtClean="0"/>
              <a:t>Once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upon</a:t>
            </a:r>
            <a:r>
              <a:rPr lang="tr-TR" sz="2800" b="1" i="1" dirty="0" smtClean="0"/>
              <a:t> a time </a:t>
            </a:r>
            <a:r>
              <a:rPr lang="tr-TR" sz="2800" b="1" i="1" dirty="0" err="1" smtClean="0"/>
              <a:t>there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was</a:t>
            </a:r>
            <a:r>
              <a:rPr lang="tr-TR" sz="2800" b="1" i="1" dirty="0" smtClean="0"/>
              <a:t> a </a:t>
            </a:r>
            <a:r>
              <a:rPr lang="tr-TR" sz="2800" b="1" i="1" dirty="0" err="1" smtClean="0"/>
              <a:t>beautiful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princess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who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lived</a:t>
            </a:r>
            <a:r>
              <a:rPr lang="tr-TR" sz="2800" b="1" i="1" dirty="0" smtClean="0"/>
              <a:t> in </a:t>
            </a:r>
            <a:r>
              <a:rPr lang="tr-TR" sz="2800" b="1" i="1" dirty="0" err="1" smtClean="0"/>
              <a:t>the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city</a:t>
            </a:r>
            <a:r>
              <a:rPr lang="tr-TR" sz="2800" b="1" i="1" dirty="0" smtClean="0"/>
              <a:t> of </a:t>
            </a:r>
            <a:r>
              <a:rPr lang="tr-TR" sz="2800" b="1" i="1" dirty="0" err="1" smtClean="0"/>
              <a:t>Adania</a:t>
            </a:r>
            <a:r>
              <a:rPr lang="tr-TR" sz="2800" b="1" i="1" dirty="0" smtClean="0"/>
              <a:t>.</a:t>
            </a:r>
            <a:endParaRPr lang="tr-TR" sz="2800" b="1" i="1" dirty="0"/>
          </a:p>
        </p:txBody>
      </p:sp>
    </p:spTree>
  </p:cSld>
  <p:clrMapOvr>
    <a:masterClrMapping/>
  </p:clrMapOvr>
  <p:transition spd="med" advClick="0" advTm="1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2.22222E-6 C 0.00138 -0.0007 0.00295 -0.0007 0.00416 -0.00185 C 0.00694 -0.00463 0.00833 -0.00972 0.01145 -0.01134 C 0.02569 -0.01852 0.02864 -0.0206 0.04565 -0.02292 C 0.0552 -0.02709 0.06336 -0.03542 0.07274 -0.04005 C 0.0776 -0.0463 0.0868 -0.04838 0.09288 -0.05139 C 0.09565 -0.05278 0.10138 -0.05533 0.10138 -0.05533 C 0.13489 -0.05093 0.1269 -0.05162 0.17847 -0.05324 C 0.19392 -0.05787 0.20989 -0.05787 0.22569 -0.05903 C 0.2467 -0.05834 0.28072 -0.06389 0.30277 -0.04954 C 0.321 -0.05 0.37847 -0.04398 0.40989 -0.05533 C 0.41944 -0.05394 0.42725 -0.05417 0.43558 -0.04769 C 0.43715 -0.04653 0.43836 -0.04468 0.43992 -0.04375 C 0.4427 -0.04213 0.44843 -0.04005 0.44843 -0.04005 C 0.45364 -0.0331 0.46163 -0.02963 0.46857 -0.02662 C 0.4717 -0.02384 0.47378 -0.01945 0.47708 -0.01713 C 0.47968 -0.01528 0.48558 -0.01343 0.48558 -0.01343 C 0.49305 -0.00347 0.50416 0.00069 0.51145 0.01134 C 0.51892 0.02245 0.52065 0.03264 0.5243 0.04583 C 0.52326 0.05347 0.52343 0.06134 0.52135 0.06852 C 0.52013 0.07268 0.51492 0.07222 0.51145 0.07245 C 0.49913 0.07361 0.48663 0.07361 0.4743 0.0743 C 0.4684 0.07546 0.46301 0.07916 0.45711 0.08009 C 0.43437 0.08379 0.41145 0.08449 0.38854 0.08565 C 0.35312 0.09074 0.33645 0.09028 0.29131 0.09143 C 0.27795 0.09398 0.27829 0.09467 0.26145 0.09143 C 0.2552 0.09028 0.24288 0.08565 0.24288 0.08565 C 0.23697 0.07824 0.24357 0.08518 0.2342 0.08009 C 0.2302 0.07801 0.2269 0.07361 0.22274 0.07245 C 0.20416 0.06782 0.21232 0.06967 0.19843 0.06666 C 0.18142 0.07453 0.19288 0.07037 0.16284 0.07245 C 0.1467 0.07176 0.13038 0.07222 0.11423 0.0706 C 0.11128 0.07037 0.10572 0.06666 0.10572 0.06666 C 0.10104 0.06065 0.0934 0.05787 0.08715 0.05532 C 0.08281 0.0537 0.0743 0.04953 0.0743 0.04953 C 0.05295 0.02268 0.02256 0.03055 -0.00435 0.03055 " pathEditMode="relative" ptsTypes="fffffffffffffffffffffffffffffffffff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C:\Users\ESRA\Desktop\ann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868144" y="332656"/>
            <a:ext cx="2952328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etin kutusu"/>
          <p:cNvSpPr txBox="1"/>
          <p:nvPr/>
        </p:nvSpPr>
        <p:spPr>
          <a:xfrm>
            <a:off x="179512" y="4797152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/>
              <a:t>One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day</a:t>
            </a:r>
            <a:r>
              <a:rPr lang="tr-TR" sz="2800" b="1" dirty="0" smtClean="0"/>
              <a:t> a </a:t>
            </a:r>
            <a:r>
              <a:rPr lang="tr-TR" sz="2800" b="1" dirty="0" err="1" smtClean="0"/>
              <a:t>soothsayer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predicted</a:t>
            </a:r>
            <a:r>
              <a:rPr lang="tr-TR" sz="2800" b="1" dirty="0" smtClean="0"/>
              <a:t> her </a:t>
            </a:r>
            <a:r>
              <a:rPr lang="tr-TR" sz="2800" b="1" dirty="0" err="1" smtClean="0"/>
              <a:t>early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death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by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snakebite</a:t>
            </a:r>
            <a:r>
              <a:rPr lang="tr-TR" sz="2800" b="1" dirty="0" smtClean="0"/>
              <a:t>.</a:t>
            </a:r>
            <a:endParaRPr lang="tr-TR" sz="2800" dirty="0"/>
          </a:p>
        </p:txBody>
      </p:sp>
      <p:pic>
        <p:nvPicPr>
          <p:cNvPr id="3074" name="Picture 2" descr="http://img-fotki.yandex.ru/get/4901/novprospekt.b/0_4e533_bcb5860d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H="1">
            <a:off x="5564405" y="3057282"/>
            <a:ext cx="2952328" cy="4649107"/>
          </a:xfrm>
          <a:prstGeom prst="rect">
            <a:avLst/>
          </a:prstGeom>
          <a:noFill/>
        </p:spPr>
      </p:pic>
      <p:pic>
        <p:nvPicPr>
          <p:cNvPr id="2" name="Picture 2" descr="C:\Users\Alp\Desktop\g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2816" y="0"/>
            <a:ext cx="8511998" cy="478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7.48381E-6 C -0.00694 -0.00601 -0.01111 -0.00647 -0.01996 -0.00809 C -0.03541 -0.01503 -0.05156 -0.01618 -0.0677 -0.01826 C -0.18992 -0.01665 -0.16909 -0.0289 -0.23697 -0.00208 C -0.23697 -0.00231 -0.24461 -0.01873 -0.24461 -0.01017 " pathEditMode="relative" ptsTypes="ffff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İçerik Yer Tutucusu" descr="http://png.clipart.me/graphics/thumbs/143/illustration-of-a-king-outside-his-castle-on-a-white-background_14365996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etin kutusu"/>
          <p:cNvSpPr txBox="1"/>
          <p:nvPr/>
        </p:nvSpPr>
        <p:spPr>
          <a:xfrm>
            <a:off x="3059832" y="5301208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smtClean="0"/>
              <a:t>He </a:t>
            </a:r>
            <a:r>
              <a:rPr lang="tr-TR" sz="2800" b="1" i="1" dirty="0" err="1" smtClean="0"/>
              <a:t>hoped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that</a:t>
            </a:r>
            <a:r>
              <a:rPr lang="tr-TR" sz="2800" b="1" i="1" dirty="0" smtClean="0"/>
              <a:t> he </a:t>
            </a:r>
            <a:r>
              <a:rPr lang="tr-TR" sz="2800" b="1" i="1" dirty="0" err="1" smtClean="0"/>
              <a:t>could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prevent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the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fatal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end</a:t>
            </a:r>
            <a:r>
              <a:rPr lang="tr-TR" sz="2800" b="1" i="1" dirty="0" smtClean="0"/>
              <a:t>.</a:t>
            </a:r>
            <a:endParaRPr lang="tr-TR" sz="2800" b="1" i="1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467544" y="332656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smtClean="0"/>
              <a:t>Her </a:t>
            </a:r>
            <a:r>
              <a:rPr lang="tr-TR" sz="2800" b="1" i="1" dirty="0" err="1" smtClean="0"/>
              <a:t>father</a:t>
            </a:r>
            <a:r>
              <a:rPr lang="tr-TR" sz="2800" b="1" i="1" dirty="0" smtClean="0"/>
              <a:t>,</a:t>
            </a:r>
            <a:r>
              <a:rPr lang="tr-TR" sz="2800" b="1" i="1" dirty="0" err="1" smtClean="0"/>
              <a:t>Emperor</a:t>
            </a:r>
            <a:r>
              <a:rPr lang="tr-TR" sz="2800" b="1" i="1" dirty="0" smtClean="0"/>
              <a:t>,</a:t>
            </a:r>
            <a:r>
              <a:rPr lang="tr-TR" sz="2800" b="1" i="1" dirty="0" err="1" smtClean="0"/>
              <a:t>who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loved</a:t>
            </a:r>
            <a:r>
              <a:rPr lang="tr-TR" sz="2800" b="1" i="1" dirty="0" smtClean="0"/>
              <a:t> her </a:t>
            </a:r>
            <a:r>
              <a:rPr lang="tr-TR" sz="2800" b="1" i="1" dirty="0" err="1" smtClean="0"/>
              <a:t>dearly</a:t>
            </a:r>
            <a:r>
              <a:rPr lang="tr-TR" sz="2800" b="1" i="1" dirty="0" smtClean="0"/>
              <a:t> ,sent her </a:t>
            </a:r>
            <a:r>
              <a:rPr lang="tr-TR" sz="2800" b="1" i="1" dirty="0" err="1" smtClean="0"/>
              <a:t>to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the</a:t>
            </a:r>
            <a:r>
              <a:rPr lang="tr-TR" sz="2800" b="1" i="1" dirty="0" smtClean="0"/>
              <a:t> islet on </a:t>
            </a:r>
            <a:r>
              <a:rPr lang="tr-TR" sz="2800" b="1" i="1" dirty="0" err="1" smtClean="0"/>
              <a:t>the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river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flowing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through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Adania</a:t>
            </a:r>
            <a:r>
              <a:rPr lang="tr-TR" sz="2800" b="1" i="1" dirty="0" smtClean="0"/>
              <a:t>.</a:t>
            </a:r>
            <a:endParaRPr lang="tr-TR" sz="2800" b="1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7614564" cy="428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-171400"/>
            <a:ext cx="7614564" cy="428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 advTm="1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014E-7 C -0.01215 -0.00555 -0.02482 0.00278 -0.03732 0.00347 C -0.07291 0.00555 -0.10833 0.00648 -0.14392 0.00879 C -0.15607 0.01295 -0.15121 0.0111 -0.15868 0.01411 C -0.17482 0.01318 -0.18975 0.01226 -0.20538 0.00717 C -0.21284 0.00463 -0.22795 0.00185 -0.22795 0.00185 C -0.24062 -0.00393 -0.25399 -0.0067 -0.26666 -0.01249 C -0.28281 -0.02844 -0.30659 -0.02729 -0.32534 -0.02844 C -0.33142 -0.03122 -0.33767 -0.03191 -0.34392 -0.03376 C -0.35312 -0.04163 -0.36927 -0.04486 -0.38003 -0.04972 C -0.42396 -0.04903 -0.46805 -0.04949 -0.51198 -0.04787 C -0.51788 -0.04764 -0.52934 -0.0444 -0.52934 -0.0444 C -0.54444 -0.03631 -0.61649 -0.04556 -0.63194 -0.04625 C -0.64514 -0.04833 -0.65746 -0.05296 -0.67066 -0.05504 C -0.68767 -0.07077 -0.73125 -0.06683 -0.74791 -0.06753 C -0.7493 -0.06822 -0.75191 -0.06938 -0.75191 -0.06938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91212E-6 C -0.00955 0.00162 -0.01858 0.00393 -0.02813 0.00532 C -0.04931 0.01295 -0.09167 0.01133 -0.11337 0.01249 C -0.14115 0.01133 -0.15244 0.01156 -0.17466 0.00717 C -0.19636 -0.00463 -0.23091 -0.00231 -0.2533 -0.00347 C -0.2632 -0.00324 -0.29532 -0.00555 -0.31337 4.91212E-6 C -0.34375 0.00948 -0.37101 0.03215 -0.40139 0.04093 C -0.43577 0.05088 -0.47171 0.04371 -0.50678 0.0444 C -0.52987 0.04833 -0.55296 0.05018 -0.57605 0.05319 C -0.59167 0.0525 -0.61632 0.04625 -0.63334 0.05319 C -0.63716 0.05203 -0.64132 0.05157 -0.6441 0.04787 " pathEditMode="relative" ptsTypes="ffffffffffA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etin kutusu"/>
          <p:cNvSpPr txBox="1"/>
          <p:nvPr/>
        </p:nvSpPr>
        <p:spPr>
          <a:xfrm>
            <a:off x="2987824" y="1484784"/>
            <a:ext cx="57606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err="1" smtClean="0"/>
              <a:t>Eventually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the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princess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died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from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snakebite</a:t>
            </a:r>
            <a:r>
              <a:rPr lang="tr-TR" sz="2800" b="1" i="1" dirty="0" smtClean="0"/>
              <a:t> ,</a:t>
            </a:r>
            <a:r>
              <a:rPr lang="tr-TR" sz="2800" b="1" i="1" dirty="0" err="1" smtClean="0"/>
              <a:t>which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reached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the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palace</a:t>
            </a:r>
            <a:r>
              <a:rPr lang="tr-TR" sz="2800" b="1" i="1" dirty="0" smtClean="0"/>
              <a:t> in a </a:t>
            </a:r>
            <a:r>
              <a:rPr lang="tr-TR" sz="2800" b="1" i="1" dirty="0" err="1" smtClean="0"/>
              <a:t>grape</a:t>
            </a:r>
            <a:r>
              <a:rPr lang="tr-TR" sz="2800" b="1" i="1" dirty="0" smtClean="0"/>
              <a:t> basket.</a:t>
            </a:r>
            <a:endParaRPr lang="tr-TR" sz="2800" b="1" i="1" dirty="0"/>
          </a:p>
        </p:txBody>
      </p:sp>
      <p:pic>
        <p:nvPicPr>
          <p:cNvPr id="4100" name="Picture 4" descr="C:\Users\Alp\Desktop\denemeee s kopy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0" y="188640"/>
            <a:ext cx="2419350" cy="4529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lp\Desktop\Başlıksız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01008"/>
            <a:ext cx="7200000" cy="4388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5013176"/>
            <a:ext cx="17986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 advTm="1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35708E-6 C -0.0092 0.00809 -0.00486 0.00601 -0.01197 0.00879 C -0.02847 0.02405 -0.04687 0.02405 -0.06666 0.02845 C -0.07916 0.03122 -0.09131 0.03978 -0.10399 0.04093 C -0.11336 0.04186 -0.12256 0.04209 -0.13194 0.04255 C -0.18038 0.04116 -0.2276 0.03585 -0.27586 0.03376 C -0.28177 0.03099 -0.28715 0.0296 -0.29322 0.02845 C -0.29861 0.0259 -0.30381 0.02382 -0.3092 0.02128 C -0.31822 0.00994 -0.34444 0.00694 -0.3559 0.00532 C -0.36215 0.00254 -0.36354 -0.00301 -0.36788 -0.00902 C -0.36961 -0.0155 -0.3717 -0.02105 -0.37465 -0.0266 C -0.37795 -0.04117 -0.37326 -0.02336 -0.37864 -0.03562 C -0.38055 -0.04001 -0.38072 -0.04417 -0.38402 -0.04787 " pathEditMode="relative" ptsTypes="ffffffffffffA">
                                      <p:cBhvr>
                                        <p:cTn id="6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İçerik Yer Tutucusu" descr="stonebridge-city2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9144000" cy="4941168"/>
          </a:xfrm>
        </p:spPr>
      </p:pic>
      <p:sp>
        <p:nvSpPr>
          <p:cNvPr id="8" name="7 Metin kutusu"/>
          <p:cNvSpPr txBox="1"/>
          <p:nvPr/>
        </p:nvSpPr>
        <p:spPr>
          <a:xfrm>
            <a:off x="179512" y="548680"/>
            <a:ext cx="8964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/>
              <a:t>In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memory</a:t>
            </a:r>
            <a:r>
              <a:rPr lang="tr-TR" sz="2800" b="1" dirty="0" smtClean="0"/>
              <a:t> of his </a:t>
            </a:r>
            <a:r>
              <a:rPr lang="tr-TR" sz="2800" b="1" dirty="0" err="1" smtClean="0"/>
              <a:t>beloved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princess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Emperor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built</a:t>
            </a:r>
            <a:r>
              <a:rPr lang="tr-TR" sz="2800" b="1" dirty="0" smtClean="0"/>
              <a:t>  a </a:t>
            </a:r>
            <a:r>
              <a:rPr lang="tr-TR" sz="2800" b="1" dirty="0" err="1" smtClean="0"/>
              <a:t>bridge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connecting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two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sides</a:t>
            </a:r>
            <a:r>
              <a:rPr lang="tr-TR" sz="2800" b="1" dirty="0" smtClean="0"/>
              <a:t> of </a:t>
            </a:r>
            <a:r>
              <a:rPr lang="tr-TR" sz="2800" b="1" dirty="0" err="1" smtClean="0"/>
              <a:t>the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city</a:t>
            </a:r>
            <a:r>
              <a:rPr lang="tr-TR" sz="2800" b="1" dirty="0" smtClean="0"/>
              <a:t> of </a:t>
            </a:r>
            <a:r>
              <a:rPr lang="tr-TR" sz="2800" b="1" dirty="0" err="1" smtClean="0"/>
              <a:t>Adania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and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called</a:t>
            </a:r>
            <a:r>
              <a:rPr lang="tr-TR" sz="2800" b="1" dirty="0" smtClean="0"/>
              <a:t> it Stone </a:t>
            </a:r>
            <a:r>
              <a:rPr lang="tr-TR" sz="2800" b="1" dirty="0" err="1" smtClean="0"/>
              <a:t>Bridge</a:t>
            </a:r>
            <a:r>
              <a:rPr lang="tr-TR" sz="2800" b="1" dirty="0" smtClean="0"/>
              <a:t> as it </a:t>
            </a:r>
            <a:r>
              <a:rPr lang="tr-TR" sz="2800" b="1" dirty="0" err="1" smtClean="0"/>
              <a:t>was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built</a:t>
            </a:r>
            <a:r>
              <a:rPr lang="tr-TR" sz="2800" b="1" dirty="0" smtClean="0"/>
              <a:t> of </a:t>
            </a:r>
            <a:r>
              <a:rPr lang="tr-TR" sz="2800" b="1" smtClean="0"/>
              <a:t>stones.</a:t>
            </a:r>
            <a:endParaRPr lang="tr-TR" sz="2800" b="1" dirty="0"/>
          </a:p>
        </p:txBody>
      </p:sp>
    </p:spTree>
  </p:cSld>
  <p:clrMapOvr>
    <a:masterClrMapping/>
  </p:clrMapOvr>
  <p:transition spd="med" advClick="0" advTm="12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İçerik Yer Tutucusu" descr="TN_arch_brid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933056"/>
            <a:ext cx="2267744" cy="2924944"/>
          </a:xfrm>
        </p:spPr>
      </p:pic>
      <p:pic>
        <p:nvPicPr>
          <p:cNvPr id="10" name="6 İçerik Yer Tutucusu" descr="TN_arch_brid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933056"/>
            <a:ext cx="2267744" cy="2924944"/>
          </a:xfrm>
          <a:prstGeom prst="rect">
            <a:avLst/>
          </a:prstGeom>
        </p:spPr>
      </p:pic>
      <p:pic>
        <p:nvPicPr>
          <p:cNvPr id="11" name="6 İçerik Yer Tutucusu" descr="TN_arch_brid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933056"/>
            <a:ext cx="2267744" cy="2924944"/>
          </a:xfrm>
          <a:prstGeom prst="rect">
            <a:avLst/>
          </a:prstGeom>
        </p:spPr>
      </p:pic>
      <p:pic>
        <p:nvPicPr>
          <p:cNvPr id="12" name="6 İçerik Yer Tutucusu" descr="TN_arch_brid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3933056"/>
            <a:ext cx="2411760" cy="2924944"/>
          </a:xfrm>
          <a:prstGeom prst="rect">
            <a:avLst/>
          </a:prstGeom>
        </p:spPr>
      </p:pic>
      <p:pic>
        <p:nvPicPr>
          <p:cNvPr id="13" name="12 Resim" descr="treasure-chest-clipar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5949280"/>
            <a:ext cx="1872208" cy="764704"/>
          </a:xfrm>
          <a:prstGeom prst="rect">
            <a:avLst/>
          </a:prstGeom>
        </p:spPr>
      </p:pic>
      <p:sp>
        <p:nvSpPr>
          <p:cNvPr id="15" name="14 Metin kutusu"/>
          <p:cNvSpPr txBox="1"/>
          <p:nvPr/>
        </p:nvSpPr>
        <p:spPr>
          <a:xfrm>
            <a:off x="323528" y="1124744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err="1" smtClean="0"/>
              <a:t>The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Emperor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willed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that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whoever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wished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to</a:t>
            </a:r>
            <a:r>
              <a:rPr lang="tr-TR" sz="2800" b="1" i="1" dirty="0" smtClean="0"/>
              <a:t> restore </a:t>
            </a:r>
            <a:r>
              <a:rPr lang="tr-TR" sz="2800" b="1" i="1" dirty="0" err="1" smtClean="0"/>
              <a:t>the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bridge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could</a:t>
            </a:r>
            <a:r>
              <a:rPr lang="tr-TR" sz="2800" b="1" i="1" dirty="0" smtClean="0"/>
              <a:t>  </a:t>
            </a:r>
            <a:r>
              <a:rPr lang="tr-TR" sz="2800" b="1" i="1" dirty="0" err="1" smtClean="0"/>
              <a:t>take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the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treasure</a:t>
            </a:r>
            <a:r>
              <a:rPr lang="tr-TR" sz="2800" b="1" i="1" dirty="0" smtClean="0"/>
              <a:t>  </a:t>
            </a:r>
            <a:r>
              <a:rPr lang="tr-TR" sz="2800" b="1" i="1" dirty="0" err="1" smtClean="0"/>
              <a:t>which</a:t>
            </a:r>
            <a:r>
              <a:rPr lang="tr-TR" sz="2800" b="1" i="1" dirty="0" smtClean="0"/>
              <a:t> he </a:t>
            </a:r>
            <a:r>
              <a:rPr lang="tr-TR" sz="2800" b="1" i="1" dirty="0" err="1" smtClean="0"/>
              <a:t>placed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under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one</a:t>
            </a:r>
            <a:r>
              <a:rPr lang="tr-TR" sz="2800" b="1" i="1" dirty="0" smtClean="0"/>
              <a:t> of </a:t>
            </a:r>
            <a:r>
              <a:rPr lang="tr-TR" sz="2800" b="1" i="1" dirty="0" err="1" smtClean="0"/>
              <a:t>the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arches</a:t>
            </a:r>
            <a:r>
              <a:rPr lang="tr-TR" sz="2800" b="1" i="1" dirty="0" smtClean="0"/>
              <a:t>  but he </a:t>
            </a:r>
            <a:r>
              <a:rPr lang="tr-TR" sz="2800" b="1" i="1" dirty="0" err="1" smtClean="0"/>
              <a:t>needed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to</a:t>
            </a:r>
            <a:r>
              <a:rPr lang="tr-TR" sz="2800" b="1" i="1" dirty="0" smtClean="0"/>
              <a:t> put it </a:t>
            </a:r>
            <a:r>
              <a:rPr lang="tr-TR" sz="2800" b="1" i="1" dirty="0" err="1" smtClean="0"/>
              <a:t>back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afterwards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for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the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further</a:t>
            </a:r>
            <a:r>
              <a:rPr lang="tr-TR" sz="2800" b="1" i="1" dirty="0" smtClean="0"/>
              <a:t>  </a:t>
            </a:r>
            <a:r>
              <a:rPr lang="tr-TR" sz="2800" b="1" i="1" dirty="0" err="1" smtClean="0"/>
              <a:t>restorations</a:t>
            </a:r>
            <a:r>
              <a:rPr lang="tr-TR" sz="2800" b="1" i="1" dirty="0" smtClean="0"/>
              <a:t>.</a:t>
            </a:r>
            <a:endParaRPr lang="tr-TR" sz="2800" b="1" i="1" dirty="0"/>
          </a:p>
        </p:txBody>
      </p:sp>
    </p:spTree>
  </p:cSld>
  <p:clrMapOvr>
    <a:masterClrMapping/>
  </p:clrMapOvr>
  <p:transition spd="med" advClick="0" advTm="12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Oval Belirtme Çizgisi"/>
          <p:cNvSpPr/>
          <p:nvPr/>
        </p:nvSpPr>
        <p:spPr>
          <a:xfrm>
            <a:off x="4247456" y="2510491"/>
            <a:ext cx="4896544" cy="3528392"/>
          </a:xfrm>
          <a:prstGeom prst="wedgeEllipseCallout">
            <a:avLst>
              <a:gd name="adj1" fmla="val -80617"/>
              <a:gd name="adj2" fmla="val -53375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i="1" dirty="0" smtClean="0">
                <a:solidFill>
                  <a:schemeClr val="tx1"/>
                </a:solidFill>
              </a:rPr>
              <a:t>I  </a:t>
            </a:r>
            <a:r>
              <a:rPr lang="tr-TR" sz="2400" b="1" i="1" dirty="0" err="1" smtClean="0">
                <a:solidFill>
                  <a:schemeClr val="tx1"/>
                </a:solidFill>
              </a:rPr>
              <a:t>couldn’t</a:t>
            </a:r>
            <a:r>
              <a:rPr lang="tr-TR" sz="2400" b="1" i="1" dirty="0" smtClean="0">
                <a:solidFill>
                  <a:schemeClr val="tx1"/>
                </a:solidFill>
              </a:rPr>
              <a:t> </a:t>
            </a:r>
            <a:r>
              <a:rPr lang="tr-TR" sz="2400" b="1" i="1" dirty="0" err="1" smtClean="0">
                <a:solidFill>
                  <a:schemeClr val="tx1"/>
                </a:solidFill>
              </a:rPr>
              <a:t>keep</a:t>
            </a:r>
            <a:r>
              <a:rPr lang="tr-TR" sz="2400" b="1" i="1" dirty="0" smtClean="0">
                <a:solidFill>
                  <a:schemeClr val="tx1"/>
                </a:solidFill>
              </a:rPr>
              <a:t> </a:t>
            </a:r>
            <a:r>
              <a:rPr lang="tr-TR" sz="2400" b="1" i="1" dirty="0" err="1" smtClean="0">
                <a:solidFill>
                  <a:schemeClr val="tx1"/>
                </a:solidFill>
              </a:rPr>
              <a:t>my</a:t>
            </a:r>
            <a:r>
              <a:rPr lang="tr-TR" sz="2400" b="1" i="1" dirty="0" smtClean="0">
                <a:solidFill>
                  <a:schemeClr val="tx1"/>
                </a:solidFill>
              </a:rPr>
              <a:t> </a:t>
            </a:r>
            <a:r>
              <a:rPr lang="tr-TR" sz="2400" b="1" i="1" dirty="0" err="1" smtClean="0">
                <a:solidFill>
                  <a:schemeClr val="tx1"/>
                </a:solidFill>
              </a:rPr>
              <a:t>beautiful</a:t>
            </a:r>
            <a:r>
              <a:rPr lang="tr-TR" sz="2400" b="1" i="1" dirty="0" smtClean="0">
                <a:solidFill>
                  <a:schemeClr val="tx1"/>
                </a:solidFill>
              </a:rPr>
              <a:t> </a:t>
            </a:r>
            <a:r>
              <a:rPr lang="tr-TR" sz="2400" b="1" i="1" dirty="0" err="1" smtClean="0">
                <a:solidFill>
                  <a:schemeClr val="tx1"/>
                </a:solidFill>
              </a:rPr>
              <a:t>princess</a:t>
            </a:r>
            <a:r>
              <a:rPr lang="tr-TR" sz="2400" b="1" i="1" dirty="0" smtClean="0">
                <a:solidFill>
                  <a:schemeClr val="tx1"/>
                </a:solidFill>
              </a:rPr>
              <a:t> </a:t>
            </a:r>
            <a:r>
              <a:rPr lang="tr-TR" sz="2400" b="1" i="1" dirty="0" err="1" smtClean="0">
                <a:solidFill>
                  <a:schemeClr val="tx1"/>
                </a:solidFill>
              </a:rPr>
              <a:t>alive</a:t>
            </a:r>
            <a:r>
              <a:rPr lang="tr-TR" sz="2400" b="1" i="1" dirty="0" smtClean="0">
                <a:solidFill>
                  <a:schemeClr val="tx1"/>
                </a:solidFill>
              </a:rPr>
              <a:t> but </a:t>
            </a:r>
            <a:r>
              <a:rPr lang="tr-TR" sz="2400" b="1" i="1" dirty="0" err="1" smtClean="0">
                <a:solidFill>
                  <a:schemeClr val="tx1"/>
                </a:solidFill>
              </a:rPr>
              <a:t>this</a:t>
            </a:r>
            <a:r>
              <a:rPr lang="tr-TR" sz="2400" b="1" i="1" dirty="0" smtClean="0">
                <a:solidFill>
                  <a:schemeClr val="tx1"/>
                </a:solidFill>
              </a:rPr>
              <a:t> </a:t>
            </a:r>
            <a:r>
              <a:rPr lang="tr-TR" sz="2400" b="1" i="1" dirty="0" err="1" smtClean="0">
                <a:solidFill>
                  <a:schemeClr val="tx1"/>
                </a:solidFill>
              </a:rPr>
              <a:t>bridge</a:t>
            </a:r>
            <a:r>
              <a:rPr lang="tr-TR" sz="2400" b="1" i="1" dirty="0" smtClean="0">
                <a:solidFill>
                  <a:schemeClr val="tx1"/>
                </a:solidFill>
              </a:rPr>
              <a:t> </a:t>
            </a:r>
            <a:r>
              <a:rPr lang="tr-TR" sz="2400" b="1" i="1" dirty="0" err="1" smtClean="0">
                <a:solidFill>
                  <a:schemeClr val="tx1"/>
                </a:solidFill>
              </a:rPr>
              <a:t>will</a:t>
            </a:r>
            <a:r>
              <a:rPr lang="tr-TR" sz="2400" b="1" i="1" dirty="0" smtClean="0">
                <a:solidFill>
                  <a:schemeClr val="tx1"/>
                </a:solidFill>
              </a:rPr>
              <a:t> </a:t>
            </a:r>
            <a:r>
              <a:rPr lang="tr-TR" sz="2400" b="1" i="1" dirty="0" err="1" smtClean="0">
                <a:solidFill>
                  <a:schemeClr val="tx1"/>
                </a:solidFill>
              </a:rPr>
              <a:t>exist</a:t>
            </a:r>
            <a:r>
              <a:rPr lang="tr-TR" sz="2400" b="1" i="1" dirty="0" smtClean="0">
                <a:solidFill>
                  <a:schemeClr val="tx1"/>
                </a:solidFill>
              </a:rPr>
              <a:t> </a:t>
            </a:r>
            <a:r>
              <a:rPr lang="tr-TR" sz="2400" b="1" i="1" dirty="0" err="1" smtClean="0">
                <a:solidFill>
                  <a:schemeClr val="tx1"/>
                </a:solidFill>
              </a:rPr>
              <a:t>forever</a:t>
            </a:r>
            <a:r>
              <a:rPr lang="tr-TR" sz="2400" b="1" i="1" dirty="0" smtClean="0">
                <a:solidFill>
                  <a:schemeClr val="tx1"/>
                </a:solidFill>
              </a:rPr>
              <a:t> </a:t>
            </a:r>
            <a:r>
              <a:rPr lang="tr-TR" sz="2400" b="1" i="1" dirty="0" err="1" smtClean="0">
                <a:solidFill>
                  <a:schemeClr val="tx1"/>
                </a:solidFill>
              </a:rPr>
              <a:t>and</a:t>
            </a:r>
            <a:r>
              <a:rPr lang="tr-TR" sz="2400" b="1" i="1" dirty="0" smtClean="0">
                <a:solidFill>
                  <a:schemeClr val="tx1"/>
                </a:solidFill>
              </a:rPr>
              <a:t> </a:t>
            </a:r>
            <a:r>
              <a:rPr lang="tr-TR" sz="2400" b="1" i="1" dirty="0" err="1" smtClean="0">
                <a:solidFill>
                  <a:schemeClr val="tx1"/>
                </a:solidFill>
              </a:rPr>
              <a:t>cherish</a:t>
            </a:r>
            <a:r>
              <a:rPr lang="tr-TR" sz="2400" b="1" i="1" dirty="0" smtClean="0">
                <a:solidFill>
                  <a:schemeClr val="tx1"/>
                </a:solidFill>
              </a:rPr>
              <a:t> </a:t>
            </a:r>
            <a:r>
              <a:rPr lang="tr-TR" sz="2400" b="1" i="1" dirty="0" err="1" smtClean="0">
                <a:solidFill>
                  <a:schemeClr val="tx1"/>
                </a:solidFill>
              </a:rPr>
              <a:t>the</a:t>
            </a:r>
            <a:r>
              <a:rPr lang="tr-TR" sz="2400" b="1" i="1" dirty="0" smtClean="0">
                <a:solidFill>
                  <a:schemeClr val="tx1"/>
                </a:solidFill>
              </a:rPr>
              <a:t> </a:t>
            </a:r>
            <a:r>
              <a:rPr lang="tr-TR" sz="2400" b="1" i="1" dirty="0" err="1" smtClean="0">
                <a:solidFill>
                  <a:schemeClr val="tx1"/>
                </a:solidFill>
              </a:rPr>
              <a:t>memory</a:t>
            </a:r>
            <a:r>
              <a:rPr lang="tr-TR" sz="2400" b="1" i="1" dirty="0" smtClean="0">
                <a:solidFill>
                  <a:schemeClr val="tx1"/>
                </a:solidFill>
              </a:rPr>
              <a:t> of  her.</a:t>
            </a:r>
            <a:endParaRPr lang="tr-TR" sz="2400" b="1" i="1" dirty="0">
              <a:solidFill>
                <a:schemeClr val="tx1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3851920" y="112474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err="1" smtClean="0"/>
              <a:t>The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Emperor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said</a:t>
            </a:r>
            <a:r>
              <a:rPr lang="tr-TR" sz="2800" b="1" i="1" dirty="0" smtClean="0"/>
              <a:t>:</a:t>
            </a:r>
            <a:endParaRPr lang="tr-TR" sz="2800" b="1" i="1" dirty="0"/>
          </a:p>
        </p:txBody>
      </p:sp>
      <p:pic>
        <p:nvPicPr>
          <p:cNvPr id="2051" name="Picture 3" descr="C:\Users\Alp\Desktop\Başlıksız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6952" y="-171400"/>
            <a:ext cx="11664000" cy="656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2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483768" y="2708920"/>
            <a:ext cx="4320480" cy="9387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5400" i="1" dirty="0" err="1" smtClean="0"/>
              <a:t>The</a:t>
            </a:r>
            <a:r>
              <a:rPr lang="tr-TR" sz="5400" i="1" dirty="0" smtClean="0"/>
              <a:t>  </a:t>
            </a:r>
            <a:r>
              <a:rPr lang="tr-TR" sz="5400" i="1" dirty="0" err="1" smtClean="0"/>
              <a:t>End</a:t>
            </a:r>
            <a:endParaRPr lang="tr-TR" sz="5400" i="1" dirty="0"/>
          </a:p>
        </p:txBody>
      </p:sp>
      <p:sp>
        <p:nvSpPr>
          <p:cNvPr id="4" name="3 Metin kutusu"/>
          <p:cNvSpPr txBox="1"/>
          <p:nvPr/>
        </p:nvSpPr>
        <p:spPr>
          <a:xfrm>
            <a:off x="611560" y="5445224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not sure </a:t>
            </a:r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story</a:t>
            </a:r>
            <a:r>
              <a:rPr lang="tr-TR" dirty="0" smtClean="0"/>
              <a:t> is </a:t>
            </a:r>
            <a:r>
              <a:rPr lang="tr-TR" dirty="0" err="1" smtClean="0"/>
              <a:t>true</a:t>
            </a:r>
            <a:r>
              <a:rPr lang="tr-TR" dirty="0" smtClean="0"/>
              <a:t> but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know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Stone </a:t>
            </a:r>
            <a:r>
              <a:rPr lang="tr-TR" dirty="0" err="1" smtClean="0"/>
              <a:t>Bridge</a:t>
            </a:r>
            <a:r>
              <a:rPr lang="tr-TR" dirty="0" smtClean="0"/>
              <a:t> is </a:t>
            </a:r>
            <a:r>
              <a:rPr lang="tr-TR" dirty="0" err="1" smtClean="0"/>
              <a:t>one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oldest</a:t>
            </a:r>
            <a:r>
              <a:rPr lang="tr-TR" dirty="0" smtClean="0"/>
              <a:t> </a:t>
            </a:r>
            <a:r>
              <a:rPr lang="tr-TR" dirty="0" err="1" smtClean="0"/>
              <a:t>bridges</a:t>
            </a:r>
            <a:r>
              <a:rPr lang="tr-TR" dirty="0" smtClean="0"/>
              <a:t> 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world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is </a:t>
            </a:r>
            <a:r>
              <a:rPr lang="tr-TR" dirty="0" err="1" smtClean="0"/>
              <a:t>still</a:t>
            </a:r>
            <a:endParaRPr lang="tr-TR" dirty="0" smtClean="0"/>
          </a:p>
          <a:p>
            <a:r>
              <a:rPr lang="tr-TR" dirty="0" err="1" smtClean="0"/>
              <a:t>Standing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still</a:t>
            </a:r>
            <a:r>
              <a:rPr lang="tr-TR" dirty="0" smtClean="0"/>
              <a:t>  in  </a:t>
            </a:r>
            <a:r>
              <a:rPr lang="tr-TR" dirty="0" err="1" smtClean="0"/>
              <a:t>every</a:t>
            </a:r>
            <a:r>
              <a:rPr lang="tr-TR" dirty="0" smtClean="0"/>
              <a:t>-</a:t>
            </a:r>
            <a:r>
              <a:rPr lang="tr-TR" dirty="0" err="1" smtClean="0"/>
              <a:t>day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tr-TR" dirty="0" smtClean="0"/>
              <a:t> </a:t>
            </a:r>
            <a:r>
              <a:rPr lang="tr-TR" dirty="0" err="1" smtClean="0"/>
              <a:t>today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  <p:transition spd="med" advClick="0" advTm="12000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Özel 1">
      <a:majorFont>
        <a:latin typeface="Lucida Handwriting"/>
        <a:ea typeface=""/>
        <a:cs typeface=""/>
      </a:majorFont>
      <a:minorFont>
        <a:latin typeface="Lucida Handwriting"/>
        <a:ea typeface=""/>
        <a:cs typeface="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542</TotalTime>
  <Words>210</Words>
  <Application>Microsoft Office PowerPoint</Application>
  <PresentationFormat>Ekran Gösterisi (4:3)</PresentationFormat>
  <Paragraphs>15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Gezinti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ACY</dc:creator>
  <cp:lastModifiedBy>ACY</cp:lastModifiedBy>
  <cp:revision>110</cp:revision>
  <dcterms:created xsi:type="dcterms:W3CDTF">2016-03-03T18:37:53Z</dcterms:created>
  <dcterms:modified xsi:type="dcterms:W3CDTF">2016-03-09T13:52:35Z</dcterms:modified>
</cp:coreProperties>
</file>