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8AE62D-8311-4B9D-9592-B16305033DA6}" type="datetimeFigureOut">
              <a:rPr lang="en-GB" smtClean="0"/>
              <a:pPr/>
              <a:t>06/12/2015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AC1D2B6-C4ED-40CC-B2DB-153E68A165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5400600" cy="7200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Colchester Castle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062912" cy="129614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Colchester castle is a historic building situated in Colchester, Essex, England. </a:t>
            </a:r>
            <a:endParaRPr lang="en-GB" dirty="0" smtClean="0"/>
          </a:p>
        </p:txBody>
      </p:sp>
      <p:pic>
        <p:nvPicPr>
          <p:cNvPr id="4102" name="Picture 6" descr="http://www.worldeasyguides.com/wp-content/uploads/2014/02/Where-is-Colchester-map-En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4957986" cy="3399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676456" cy="1080120"/>
          </a:xfrm>
        </p:spPr>
        <p:txBody>
          <a:bodyPr>
            <a:normAutofit/>
          </a:bodyPr>
          <a:lstStyle/>
          <a:p>
            <a:r>
              <a:rPr lang="en-GB" dirty="0" smtClean="0"/>
              <a:t>It is a grade 1 listed building that was built by the Normans in the 1100’s. </a:t>
            </a:r>
            <a:endParaRPr lang="en-GB" dirty="0" smtClean="0"/>
          </a:p>
        </p:txBody>
      </p:sp>
      <p:pic>
        <p:nvPicPr>
          <p:cNvPr id="1026" name="Picture 2" descr="http://users.trytel.com/tristan/towns/images/colcma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268760"/>
            <a:ext cx="5715000" cy="43815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the 13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century the castle was used to keep prisoners in there from the many battles that had just taken place, however nowadays it is used as a museum to store thousands of antiquated artefacts.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5805264"/>
            <a:ext cx="31683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Medieval Map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5508104" y="-1539552"/>
            <a:ext cx="3141070" cy="115212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8062912" cy="2808312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Colchester Castle was built on the remains of the historic temple of </a:t>
            </a:r>
            <a:r>
              <a:rPr lang="en-GB" dirty="0" err="1" smtClean="0"/>
              <a:t>Claudious</a:t>
            </a:r>
            <a:r>
              <a:rPr lang="en-GB" dirty="0" smtClean="0"/>
              <a:t> after it was destroyed in 400AD. </a:t>
            </a:r>
            <a:endParaRPr lang="en-GB" dirty="0" smtClean="0"/>
          </a:p>
          <a:p>
            <a:pPr algn="ctr"/>
            <a:r>
              <a:rPr lang="en-GB" dirty="0" smtClean="0"/>
              <a:t>In </a:t>
            </a:r>
            <a:r>
              <a:rPr lang="en-GB" dirty="0" smtClean="0"/>
              <a:t>407AD, the Romans burnt down the castle after the recent battles that had taken place there. 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</p:txBody>
      </p:sp>
      <p:pic>
        <p:nvPicPr>
          <p:cNvPr id="4" name="Picture 4" descr="http://www.webbaviation.co.uk/gallery/d/15967-1/colchester+castle+ba08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5027712" cy="3456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stlefacts.info/assets/photographs/11128/medium/ColchesterCastle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2" cy="3645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32040" y="116632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Colchester Castle</a:t>
            </a:r>
          </a:p>
          <a:p>
            <a:r>
              <a:rPr lang="en-GB" sz="2000" dirty="0" smtClean="0">
                <a:sym typeface="Wingdings" pitchFamily="2" charset="2"/>
              </a:rPr>
              <a:t></a:t>
            </a:r>
            <a:endParaRPr lang="en-GB" sz="2000" dirty="0"/>
          </a:p>
        </p:txBody>
      </p:sp>
      <p:sp>
        <p:nvSpPr>
          <p:cNvPr id="1028" name="AutoShape 4" descr="Image result for colchester castle ol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colchester castle ol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colchester castle ol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Image result for colchester castle ol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http://www.essexvoicespast.com/wp-content/uploads/2012/06/Colchester-Castle-Thomas-Dugdale-18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4090" y="3717032"/>
            <a:ext cx="4899910" cy="314096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95736" y="508518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Colchester Castle </a:t>
            </a:r>
            <a:r>
              <a:rPr lang="en-GB" smtClean="0"/>
              <a:t>(old) </a:t>
            </a:r>
            <a:r>
              <a:rPr lang="en-GB" smtClean="0">
                <a:sym typeface="Wingdings" pitchFamily="2" charset="2"/>
              </a:rPr>
              <a:t>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121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Colchester Castle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Colchester Castle</dc:title>
  <dc:creator>s.15.br.stock</dc:creator>
  <cp:lastModifiedBy>stvbu</cp:lastModifiedBy>
  <cp:revision>5</cp:revision>
  <dcterms:created xsi:type="dcterms:W3CDTF">2015-11-02T10:20:50Z</dcterms:created>
  <dcterms:modified xsi:type="dcterms:W3CDTF">2015-12-06T19:02:29Z</dcterms:modified>
</cp:coreProperties>
</file>