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7" r:id="rId4"/>
    <p:sldId id="258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E6561-7E0F-499F-81F6-B5D3C5B9DB9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9944E-13FA-411D-B468-AD46A8AFE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85788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eka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1357290" y="1428736"/>
            <a:ext cx="3357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RENE DEKART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kart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kart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kart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kart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28690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kart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Skola\skola\Osnovna skola\matematicka radionica\dekar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Prezentaciju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uradila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profesor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matematike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SLAVICA  BERONJA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8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7</cp:revision>
  <dcterms:created xsi:type="dcterms:W3CDTF">2015-04-21T19:04:55Z</dcterms:created>
  <dcterms:modified xsi:type="dcterms:W3CDTF">2015-05-26T13:29:22Z</dcterms:modified>
</cp:coreProperties>
</file>