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6"/>
  </p:notesMasterIdLst>
  <p:sldIdLst>
    <p:sldId id="256" r:id="rId2"/>
    <p:sldId id="257" r:id="rId3"/>
    <p:sldId id="269" r:id="rId4"/>
    <p:sldId id="259" r:id="rId5"/>
    <p:sldId id="268" r:id="rId6"/>
    <p:sldId id="260" r:id="rId7"/>
    <p:sldId id="267" r:id="rId8"/>
    <p:sldId id="261" r:id="rId9"/>
    <p:sldId id="262" r:id="rId10"/>
    <p:sldId id="263" r:id="rId11"/>
    <p:sldId id="264" r:id="rId12"/>
    <p:sldId id="270" r:id="rId13"/>
    <p:sldId id="266" r:id="rId14"/>
    <p:sldId id="265" r:id="rId1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76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0"/>
            <a:ext cx="9144000" cy="5176499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9"/>
          <p:cNvSpPr/>
          <p:nvPr/>
        </p:nvSpPr>
        <p:spPr>
          <a:xfrm flipH="1">
            <a:off x="-3832" y="12039"/>
            <a:ext cx="10925833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14659" y="660"/>
            <a:ext cx="10500940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846666" y="-661"/>
            <a:ext cx="2167466" cy="5176308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0800000" flipH="1">
            <a:off x="-524933" y="131"/>
            <a:ext cx="1403434" cy="5176308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Shape 34"/>
          <p:cNvGrpSpPr/>
          <p:nvPr/>
        </p:nvGrpSpPr>
        <p:grpSpPr>
          <a:xfrm>
            <a:off x="-6264" y="3700039"/>
            <a:ext cx="9150267" cy="2325488"/>
            <a:chOff x="-6264" y="4933386"/>
            <a:chExt cx="9150267" cy="3100650"/>
          </a:xfrm>
        </p:grpSpPr>
        <p:sp>
          <p:nvSpPr>
            <p:cNvPr id="35" name="Shape 35"/>
            <p:cNvSpPr/>
            <p:nvPr/>
          </p:nvSpPr>
          <p:spPr>
            <a:xfrm>
              <a:off x="-7" y="5537200"/>
              <a:ext cx="9144008" cy="1574769"/>
            </a:xfrm>
            <a:custGeom>
              <a:avLst/>
              <a:gdLst/>
              <a:ahLst/>
              <a:cxnLst/>
              <a:rect l="0" t="0" r="0" b="0"/>
              <a:pathLst>
                <a:path w="9144009" h="1257301" extrusionOk="0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5400000" flipH="1">
              <a:off x="3018543" y="1908578"/>
              <a:ext cx="3100650" cy="9150266"/>
            </a:xfrm>
            <a:custGeom>
              <a:avLst/>
              <a:gdLst/>
              <a:ahLst/>
              <a:cxnLst/>
              <a:rect l="0" t="0" r="0" b="0"/>
              <a:pathLst>
                <a:path w="8053639" h="6879900" extrusionOk="0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-7" y="5740400"/>
              <a:ext cx="9144010" cy="1574769"/>
            </a:xfrm>
            <a:custGeom>
              <a:avLst/>
              <a:gdLst/>
              <a:ahLst/>
              <a:cxnLst/>
              <a:rect l="0" t="0" r="0" b="0"/>
              <a:pathLst>
                <a:path w="9144011" h="1257301" extrusionOk="0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buNone/>
              <a:defRPr sz="2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1054050" y="2799774"/>
            <a:ext cx="7035899" cy="134361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sk" b="1" dirty="0">
                <a:solidFill>
                  <a:schemeClr val="dk1"/>
                </a:solidFill>
              </a:rPr>
              <a:t>Dávid TRÁVNIČEK, </a:t>
            </a:r>
            <a:r>
              <a:rPr lang="sk" b="1" dirty="0" smtClean="0">
                <a:solidFill>
                  <a:schemeClr val="dk1"/>
                </a:solidFill>
              </a:rPr>
              <a:t>15</a:t>
            </a:r>
          </a:p>
          <a:p>
            <a:pPr algn="ctr">
              <a:spcBef>
                <a:spcPts val="0"/>
              </a:spcBef>
              <a:buNone/>
            </a:pPr>
            <a:endParaRPr lang="sk" b="1" dirty="0" smtClean="0">
              <a:solidFill>
                <a:schemeClr val="dk1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sk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Abdominal Crunches in 30 minutes</a:t>
            </a:r>
            <a:endParaRPr lang="sk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ctrTitle"/>
          </p:nvPr>
        </p:nvSpPr>
        <p:spPr>
          <a:xfrm>
            <a:off x="1082040" y="357172"/>
            <a:ext cx="7050900" cy="198738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sk" sz="3000" dirty="0" smtClean="0"/>
              <a:t>SLOVAK</a:t>
            </a:r>
            <a:r>
              <a:rPr lang="sk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Record Breaker from Primary School 6 Komenský St</a:t>
            </a:r>
            <a:r>
              <a:rPr lang="sk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Spišské Vlachy, </a:t>
            </a:r>
          </a:p>
          <a:p>
            <a:pPr algn="ctr">
              <a:spcBef>
                <a:spcPts val="0"/>
              </a:spcBef>
              <a:buNone/>
            </a:pPr>
            <a:r>
              <a:rPr lang="sk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SLOVAKIA</a:t>
            </a:r>
            <a:endParaRPr lang="sk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Documents and Settings\užívateľ\Local Settings\Temporary Internet Files\Content.IE5\K1YJC1AJ\MC90005633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500180"/>
            <a:ext cx="1809598" cy="15261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823375"/>
            <a:ext cx="8229600" cy="405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617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sk" sz="2400"/>
              <a:t>Congrats! We are proud on you, Dávid!</a:t>
            </a:r>
          </a:p>
        </p:txBody>
      </p:sp>
      <p:pic>
        <p:nvPicPr>
          <p:cNvPr id="6" name="Obrázok 5" descr="David kola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714361"/>
            <a:ext cx="5643554" cy="423266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05976"/>
            <a:ext cx="8229600" cy="445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sk" sz="2400"/>
              <a:t>Tired but happy with headmaster and PE teachers: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651374"/>
            <a:ext cx="5989498" cy="449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22698"/>
          </a:xfrm>
        </p:spPr>
        <p:txBody>
          <a:bodyPr/>
          <a:lstStyle/>
          <a:p>
            <a:pPr algn="ctr"/>
            <a:r>
              <a:rPr lang="sk-SK" sz="3200" dirty="0" smtClean="0"/>
              <a:t>OFFICIAL SLOVAK RECORD CERTIFICATE</a:t>
            </a:r>
            <a:endParaRPr lang="sk-SK" sz="3200" dirty="0"/>
          </a:p>
        </p:txBody>
      </p:sp>
      <p:pic>
        <p:nvPicPr>
          <p:cNvPr id="4" name="Obrázok 3" descr="Dávid certific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857238"/>
            <a:ext cx="6316130" cy="4103268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-142894"/>
            <a:ext cx="8229600" cy="1285884"/>
          </a:xfrm>
        </p:spPr>
        <p:txBody>
          <a:bodyPr/>
          <a:lstStyle/>
          <a:p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/>
              <a:t>     </a:t>
            </a:r>
            <a:r>
              <a:rPr lang="sk-SK" sz="2800" dirty="0" err="1" smtClean="0"/>
              <a:t>Article</a:t>
            </a:r>
            <a:r>
              <a:rPr lang="sk-SK" sz="2800" dirty="0" smtClean="0"/>
              <a:t> in Spiš </a:t>
            </a:r>
            <a:r>
              <a:rPr lang="sk-SK" sz="2800" dirty="0" err="1" smtClean="0"/>
              <a:t>region</a:t>
            </a:r>
            <a:r>
              <a:rPr lang="sk-SK" sz="2800" dirty="0" smtClean="0"/>
              <a:t> </a:t>
            </a:r>
            <a:r>
              <a:rPr lang="sk-SK" sz="2800" dirty="0" err="1" smtClean="0"/>
              <a:t>newspaper</a:t>
            </a:r>
            <a:r>
              <a:rPr lang="sk-SK" sz="2800" dirty="0" smtClean="0"/>
              <a:t> Korzár</a:t>
            </a:r>
            <a:br>
              <a:rPr lang="sk-SK" sz="2800" dirty="0" smtClean="0"/>
            </a:br>
            <a:r>
              <a:rPr lang="sk-SK" sz="1400" dirty="0" smtClean="0"/>
              <a:t>http://spisskanovaves.korzar.sme.sk/c/5444940/deviatak-urobil-za-polhodinu-viac-ako-600-zhybov.html</a:t>
            </a:r>
            <a:endParaRPr lang="sk-SK" sz="1400" dirty="0"/>
          </a:p>
        </p:txBody>
      </p:sp>
      <p:pic>
        <p:nvPicPr>
          <p:cNvPr id="3" name="Obrázok 2"/>
          <p:cNvPicPr/>
          <p:nvPr/>
        </p:nvPicPr>
        <p:blipFill>
          <a:blip r:embed="rId3"/>
          <a:srcRect l="12766" t="20755" r="13830"/>
          <a:stretch>
            <a:fillRect/>
          </a:stretch>
        </p:blipFill>
        <p:spPr bwMode="auto">
          <a:xfrm>
            <a:off x="1785918" y="1285866"/>
            <a:ext cx="564360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735624"/>
            <a:ext cx="8229600" cy="313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sk" sz="2400" i="1"/>
              <a:t>PPT by Mgr. K. Kočišová</a:t>
            </a:r>
          </a:p>
          <a:p>
            <a:pPr algn="ctr" rtl="0">
              <a:spcBef>
                <a:spcPts val="0"/>
              </a:spcBef>
              <a:buNone/>
            </a:pPr>
            <a:r>
              <a:rPr lang="sk" sz="2400" i="1"/>
              <a:t>PS Komenský 6 St.</a:t>
            </a:r>
          </a:p>
          <a:p>
            <a:pPr algn="ctr" rtl="0">
              <a:spcBef>
                <a:spcPts val="0"/>
              </a:spcBef>
              <a:buNone/>
            </a:pPr>
            <a:r>
              <a:rPr lang="sk" sz="2400" i="1"/>
              <a:t>Spišské Vlachy</a:t>
            </a:r>
          </a:p>
          <a:p>
            <a:pPr algn="ctr">
              <a:spcBef>
                <a:spcPts val="0"/>
              </a:spcBef>
              <a:buNone/>
            </a:pPr>
            <a:r>
              <a:rPr lang="sk" sz="2400" i="1"/>
              <a:t>SLOVAKIA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sk" sz="2400"/>
              <a:t>Dávid is getting ready for Slovak national record</a:t>
            </a:r>
          </a:p>
        </p:txBody>
      </p:sp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0166" y="1142990"/>
            <a:ext cx="4915473" cy="368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avid fing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886800"/>
            <a:ext cx="8229600" cy="39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6"/>
            <a:ext cx="8229600" cy="617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sk" sz="2400"/>
              <a:t>Working hard...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28676"/>
            <a:ext cx="4820700" cy="361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7925" y="928676"/>
            <a:ext cx="4716075" cy="361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you can do 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747475"/>
            <a:ext cx="8229600" cy="4127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05976"/>
            <a:ext cx="8229600" cy="541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sk" sz="2400"/>
              <a:t>A little rest...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5925" y="450924"/>
            <a:ext cx="6090849" cy="456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Documents and Settings\užívateľ\Local Settings\Temporary Internet Files\Content.IE5\K1YJC1AJ\MC900437988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92721">
            <a:off x="357259" y="2136664"/>
            <a:ext cx="1828800" cy="1155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avid kola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798175"/>
            <a:ext cx="8229600" cy="407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405400"/>
            <a:ext cx="8229600" cy="392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sk" sz="2400" dirty="0"/>
              <a:t>HE DID IT!!! SLOVAK NATIONAL </a:t>
            </a:r>
            <a:r>
              <a:rPr lang="sk" sz="2400" dirty="0" smtClean="0"/>
              <a:t>RECORDER –</a:t>
            </a:r>
            <a:endParaRPr lang="sk" sz="2400" dirty="0"/>
          </a:p>
          <a:p>
            <a:pPr algn="ctr">
              <a:spcBef>
                <a:spcPts val="0"/>
              </a:spcBef>
              <a:buNone/>
            </a:pPr>
            <a:r>
              <a:rPr lang="sk" sz="2400" dirty="0" smtClean="0"/>
              <a:t>giving </a:t>
            </a:r>
            <a:r>
              <a:rPr lang="sk" sz="2400" dirty="0"/>
              <a:t>interview: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042" y="714362"/>
            <a:ext cx="5772999" cy="432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05976"/>
            <a:ext cx="8229600" cy="617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sk" sz="2400" dirty="0"/>
              <a:t>Result in numbers: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4612" y="714362"/>
            <a:ext cx="5783974" cy="419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Documents and Settings\užívateľ\Local Settings\Temporary Internet Files\Content.IE5\OPEFSH67\MC900423171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126426">
            <a:off x="563175" y="1134693"/>
            <a:ext cx="1827886" cy="18278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92</Words>
  <PresentationFormat>Prezentácia na obrazovke (16:9)</PresentationFormat>
  <Paragraphs>19</Paragraphs>
  <Slides>14</Slides>
  <Notes>14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wave</vt:lpstr>
      <vt:lpstr>SLOVAK Record Breaker from Primary School 6 Komenský St., Spišské Vlachy,  SLOVAKIA</vt:lpstr>
      <vt:lpstr>Dávid is getting ready for Slovak national record</vt:lpstr>
      <vt:lpstr>Snímka 3</vt:lpstr>
      <vt:lpstr>Working hard...</vt:lpstr>
      <vt:lpstr>Snímka 5</vt:lpstr>
      <vt:lpstr>A little rest...</vt:lpstr>
      <vt:lpstr>Snímka 7</vt:lpstr>
      <vt:lpstr>HE DID IT!!! SLOVAK NATIONAL RECORDER – giving interview:</vt:lpstr>
      <vt:lpstr>Result in numbers:</vt:lpstr>
      <vt:lpstr>Congrats! We are proud on you, Dávid!</vt:lpstr>
      <vt:lpstr>Tired but happy with headmaster and PE teachers:</vt:lpstr>
      <vt:lpstr>OFFICIAL SLOVAK RECORD CERTIFICATE</vt:lpstr>
      <vt:lpstr>      Article in Spiš region newspaper Korzár http://spisskanovaves.korzar.sme.sk/c/5444940/deviatak-urobil-za-polhodinu-viac-ako-600-zhybov.html</vt:lpstr>
      <vt:lpstr>Snímka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Breaker from Primary School 6 Komenský St., Spišské Vlachy,  SLOVAKIA</dc:title>
  <cp:lastModifiedBy>užívateľ</cp:lastModifiedBy>
  <cp:revision>5</cp:revision>
  <dcterms:modified xsi:type="dcterms:W3CDTF">2014-12-02T18:32:55Z</dcterms:modified>
</cp:coreProperties>
</file>