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tr-TR"/>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0" autoAdjust="0"/>
    <p:restoredTop sz="94660"/>
  </p:normalViewPr>
  <p:slideViewPr>
    <p:cSldViewPr snapToGrid="0">
      <p:cViewPr>
        <p:scale>
          <a:sx n="100" d="100"/>
          <a:sy n="100" d="100"/>
        </p:scale>
        <p:origin x="504" y="15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pic>
        <p:nvPicPr>
          <p:cNvPr id="2" name="Resim 6"/>
          <p:cNvPicPr>
            <a:picLocks noChangeAspect="1" noChangeArrowheads="1"/>
          </p:cNvPicPr>
          <p:nvPr userDrawn="1"/>
        </p:nvPicPr>
        <p:blipFill>
          <a:blip r:embed="rId2" cstate="print"/>
          <a:srcRect/>
          <a:stretch>
            <a:fillRect/>
          </a:stretch>
        </p:blipFill>
        <p:spPr bwMode="auto">
          <a:xfrm>
            <a:off x="274638" y="130175"/>
            <a:ext cx="11917362" cy="6592888"/>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stilini düzenlemek için tıklayın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lvl1pPr>
              <a:defRPr/>
            </a:lvl1pPr>
          </a:lstStyle>
          <a:p>
            <a:pPr>
              <a:defRPr/>
            </a:pPr>
            <a:fld id="{C74EA062-7BF6-4CD8-B89F-6396E55C9324}" type="datetimeFigureOut">
              <a:rPr lang="tr-TR"/>
              <a:pPr>
                <a:defRPr/>
              </a:pPr>
              <a:t>20.05.2021</a:t>
            </a:fld>
            <a:endParaRPr lang="tr-TR"/>
          </a:p>
        </p:txBody>
      </p:sp>
      <p:sp>
        <p:nvSpPr>
          <p:cNvPr id="5" name="Alt 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fld id="{7EBE30A0-5343-4DC6-92A9-CB594E22EC05}" type="slidenum">
              <a:rPr lang="tr-TR" altLang="tr-TR"/>
              <a:pPr/>
              <a:t>‹#›</a:t>
            </a:fld>
            <a:endParaRPr lang="tr-TR" alt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lvl1pPr>
              <a:defRPr/>
            </a:lvl1pPr>
          </a:lstStyle>
          <a:p>
            <a:pPr>
              <a:defRPr/>
            </a:pPr>
            <a:fld id="{BC9553DE-D0F6-4B54-BEBB-0C13A39DF50F}" type="datetimeFigureOut">
              <a:rPr lang="tr-TR"/>
              <a:pPr>
                <a:defRPr/>
              </a:pPr>
              <a:t>20.05.2021</a:t>
            </a:fld>
            <a:endParaRPr lang="tr-TR"/>
          </a:p>
        </p:txBody>
      </p:sp>
      <p:sp>
        <p:nvSpPr>
          <p:cNvPr id="5" name="Alt 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fld id="{E7563DE4-CCAD-4E6B-B06B-61EE76C1865B}" type="slidenum">
              <a:rPr lang="tr-TR" altLang="tr-TR"/>
              <a:pPr/>
              <a:t>‹#›</a:t>
            </a:fld>
            <a:endParaRPr lang="tr-TR" alt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stilini düzenlemek için tıklayın</a:t>
            </a:r>
          </a:p>
        </p:txBody>
      </p:sp>
      <p:sp>
        <p:nvSpPr>
          <p:cNvPr id="3" name="İçerik Yer Tutucusu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lvl1pPr>
              <a:defRPr/>
            </a:lvl1pPr>
          </a:lstStyle>
          <a:p>
            <a:pPr>
              <a:defRPr/>
            </a:pPr>
            <a:fld id="{D0E935C0-AB14-440E-8C07-7E79199BEACC}" type="datetimeFigureOut">
              <a:rPr lang="tr-TR"/>
              <a:pPr>
                <a:defRPr/>
              </a:pPr>
              <a:t>20.05.2021</a:t>
            </a:fld>
            <a:endParaRPr lang="tr-TR"/>
          </a:p>
        </p:txBody>
      </p:sp>
      <p:sp>
        <p:nvSpPr>
          <p:cNvPr id="5" name="Alt 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fld id="{906474EC-8B87-44CE-81F0-2DC3844772C4}" type="slidenum">
              <a:rPr lang="tr-TR" altLang="tr-TR"/>
              <a:pPr/>
              <a:t>‹#›</a:t>
            </a:fld>
            <a:endParaRPr lang="tr-TR" alt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p:cNvSpPr>
            <a:spLocks noGrp="1"/>
          </p:cNvSpPr>
          <p:nvPr>
            <p:ph type="dt" sz="half" idx="10"/>
          </p:nvPr>
        </p:nvSpPr>
        <p:spPr/>
        <p:txBody>
          <a:bodyPr/>
          <a:lstStyle>
            <a:lvl1pPr>
              <a:defRPr/>
            </a:lvl1pPr>
          </a:lstStyle>
          <a:p>
            <a:pPr>
              <a:defRPr/>
            </a:pPr>
            <a:fld id="{E3533CEA-5FB5-4868-B85C-421AE81EA00F}" type="datetimeFigureOut">
              <a:rPr lang="tr-TR"/>
              <a:pPr>
                <a:defRPr/>
              </a:pPr>
              <a:t>20.05.2021</a:t>
            </a:fld>
            <a:endParaRPr lang="tr-TR"/>
          </a:p>
        </p:txBody>
      </p:sp>
      <p:sp>
        <p:nvSpPr>
          <p:cNvPr id="5" name="Alt 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fld id="{0B580609-0FBE-4893-92F2-FE7F81304040}" type="slidenum">
              <a:rPr lang="tr-TR" altLang="tr-TR"/>
              <a:pPr/>
              <a:t>‹#›</a:t>
            </a:fld>
            <a:endParaRPr lang="tr-TR" alt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stilini düzenlemek için tıklayın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3"/>
          <p:cNvSpPr>
            <a:spLocks noGrp="1"/>
          </p:cNvSpPr>
          <p:nvPr>
            <p:ph type="dt" sz="half" idx="10"/>
          </p:nvPr>
        </p:nvSpPr>
        <p:spPr/>
        <p:txBody>
          <a:bodyPr/>
          <a:lstStyle>
            <a:lvl1pPr>
              <a:defRPr/>
            </a:lvl1pPr>
          </a:lstStyle>
          <a:p>
            <a:pPr>
              <a:defRPr/>
            </a:pPr>
            <a:fld id="{F4EA10D9-5BBC-45C4-ADFE-0DCF1969A241}" type="datetimeFigureOut">
              <a:rPr lang="tr-TR"/>
              <a:pPr>
                <a:defRPr/>
              </a:pPr>
              <a:t>20.05.2021</a:t>
            </a:fld>
            <a:endParaRPr lang="tr-TR"/>
          </a:p>
        </p:txBody>
      </p:sp>
      <p:sp>
        <p:nvSpPr>
          <p:cNvPr id="6" name="Alt 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fld id="{3A2F62EF-487F-4C14-887F-A86D071217D3}" type="slidenum">
              <a:rPr lang="tr-TR" altLang="tr-TR"/>
              <a:pPr/>
              <a:t>‹#›</a:t>
            </a:fld>
            <a:endParaRPr lang="tr-TR" alt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3"/>
          <p:cNvSpPr>
            <a:spLocks noGrp="1"/>
          </p:cNvSpPr>
          <p:nvPr>
            <p:ph type="dt" sz="half" idx="10"/>
          </p:nvPr>
        </p:nvSpPr>
        <p:spPr/>
        <p:txBody>
          <a:bodyPr/>
          <a:lstStyle>
            <a:lvl1pPr>
              <a:defRPr/>
            </a:lvl1pPr>
          </a:lstStyle>
          <a:p>
            <a:pPr>
              <a:defRPr/>
            </a:pPr>
            <a:fld id="{85E9A6D5-33C0-4863-9E2F-DFC4C3FA51B5}" type="datetimeFigureOut">
              <a:rPr lang="tr-TR"/>
              <a:pPr>
                <a:defRPr/>
              </a:pPr>
              <a:t>20.05.2021</a:t>
            </a:fld>
            <a:endParaRPr lang="tr-TR"/>
          </a:p>
        </p:txBody>
      </p:sp>
      <p:sp>
        <p:nvSpPr>
          <p:cNvPr id="8" name="Alt Bilgi Yer Tutucusu 4"/>
          <p:cNvSpPr>
            <a:spLocks noGrp="1"/>
          </p:cNvSpPr>
          <p:nvPr>
            <p:ph type="ftr" sz="quarter" idx="11"/>
          </p:nvPr>
        </p:nvSpPr>
        <p:spPr/>
        <p:txBody>
          <a:bodyPr/>
          <a:lstStyle>
            <a:lvl1pPr>
              <a:defRPr/>
            </a:lvl1pPr>
          </a:lstStyle>
          <a:p>
            <a:pPr>
              <a:defRPr/>
            </a:pPr>
            <a:endParaRPr lang="tr-TR"/>
          </a:p>
        </p:txBody>
      </p:sp>
      <p:sp>
        <p:nvSpPr>
          <p:cNvPr id="9" name="Slayt Numarası Yer Tutucusu 5"/>
          <p:cNvSpPr>
            <a:spLocks noGrp="1"/>
          </p:cNvSpPr>
          <p:nvPr>
            <p:ph type="sldNum" sz="quarter" idx="12"/>
          </p:nvPr>
        </p:nvSpPr>
        <p:spPr/>
        <p:txBody>
          <a:bodyPr/>
          <a:lstStyle>
            <a:lvl1pPr>
              <a:defRPr/>
            </a:lvl1pPr>
          </a:lstStyle>
          <a:p>
            <a:fld id="{061F8E48-155A-4DA2-B26D-77F82438DD47}" type="slidenum">
              <a:rPr lang="tr-TR" altLang="tr-TR"/>
              <a:pPr/>
              <a:t>‹#›</a:t>
            </a:fld>
            <a:endParaRPr lang="tr-TR" alt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stilini düzenlemek için tıklayın</a:t>
            </a:r>
          </a:p>
        </p:txBody>
      </p:sp>
      <p:sp>
        <p:nvSpPr>
          <p:cNvPr id="3" name="Veri Yer Tutucusu 3"/>
          <p:cNvSpPr>
            <a:spLocks noGrp="1"/>
          </p:cNvSpPr>
          <p:nvPr>
            <p:ph type="dt" sz="half" idx="10"/>
          </p:nvPr>
        </p:nvSpPr>
        <p:spPr/>
        <p:txBody>
          <a:bodyPr/>
          <a:lstStyle>
            <a:lvl1pPr>
              <a:defRPr/>
            </a:lvl1pPr>
          </a:lstStyle>
          <a:p>
            <a:pPr>
              <a:defRPr/>
            </a:pPr>
            <a:fld id="{8C133DAD-7BBB-45AF-BA09-6CDEA7464C0F}" type="datetimeFigureOut">
              <a:rPr lang="tr-TR"/>
              <a:pPr>
                <a:defRPr/>
              </a:pPr>
              <a:t>20.05.2021</a:t>
            </a:fld>
            <a:endParaRPr lang="tr-TR"/>
          </a:p>
        </p:txBody>
      </p:sp>
      <p:sp>
        <p:nvSpPr>
          <p:cNvPr id="4" name="Alt Bilgi Yer Tutucusu 4"/>
          <p:cNvSpPr>
            <a:spLocks noGrp="1"/>
          </p:cNvSpPr>
          <p:nvPr>
            <p:ph type="ftr" sz="quarter" idx="11"/>
          </p:nvPr>
        </p:nvSpPr>
        <p:spPr/>
        <p:txBody>
          <a:bodyPr/>
          <a:lstStyle>
            <a:lvl1pPr>
              <a:defRPr/>
            </a:lvl1pPr>
          </a:lstStyle>
          <a:p>
            <a:pPr>
              <a:defRPr/>
            </a:pPr>
            <a:endParaRPr lang="tr-TR"/>
          </a:p>
        </p:txBody>
      </p:sp>
      <p:sp>
        <p:nvSpPr>
          <p:cNvPr id="5" name="Slayt Numarası Yer Tutucusu 5"/>
          <p:cNvSpPr>
            <a:spLocks noGrp="1"/>
          </p:cNvSpPr>
          <p:nvPr>
            <p:ph type="sldNum" sz="quarter" idx="12"/>
          </p:nvPr>
        </p:nvSpPr>
        <p:spPr/>
        <p:txBody>
          <a:bodyPr/>
          <a:lstStyle>
            <a:lvl1pPr>
              <a:defRPr/>
            </a:lvl1pPr>
          </a:lstStyle>
          <a:p>
            <a:fld id="{9D9EC863-CD49-42D6-BCCA-2ECC648022E4}" type="slidenum">
              <a:rPr lang="tr-TR" altLang="tr-TR"/>
              <a:pPr/>
              <a:t>‹#›</a:t>
            </a:fld>
            <a:endParaRPr lang="tr-TR" alt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3"/>
          <p:cNvSpPr>
            <a:spLocks noGrp="1"/>
          </p:cNvSpPr>
          <p:nvPr>
            <p:ph type="dt" sz="half" idx="10"/>
          </p:nvPr>
        </p:nvSpPr>
        <p:spPr/>
        <p:txBody>
          <a:bodyPr/>
          <a:lstStyle>
            <a:lvl1pPr>
              <a:defRPr/>
            </a:lvl1pPr>
          </a:lstStyle>
          <a:p>
            <a:pPr>
              <a:defRPr/>
            </a:pPr>
            <a:fld id="{8746A80D-E2A6-43BC-9EBA-7FA3251E9F81}" type="datetimeFigureOut">
              <a:rPr lang="tr-TR"/>
              <a:pPr>
                <a:defRPr/>
              </a:pPr>
              <a:t>20.05.2021</a:t>
            </a:fld>
            <a:endParaRPr lang="tr-TR"/>
          </a:p>
        </p:txBody>
      </p:sp>
      <p:sp>
        <p:nvSpPr>
          <p:cNvPr id="3" name="Alt Bilgi Yer Tutucusu 4"/>
          <p:cNvSpPr>
            <a:spLocks noGrp="1"/>
          </p:cNvSpPr>
          <p:nvPr>
            <p:ph type="ftr" sz="quarter" idx="11"/>
          </p:nvPr>
        </p:nvSpPr>
        <p:spPr/>
        <p:txBody>
          <a:bodyPr/>
          <a:lstStyle>
            <a:lvl1pPr>
              <a:defRPr/>
            </a:lvl1pPr>
          </a:lstStyle>
          <a:p>
            <a:pPr>
              <a:defRPr/>
            </a:pPr>
            <a:endParaRPr lang="tr-TR"/>
          </a:p>
        </p:txBody>
      </p:sp>
      <p:sp>
        <p:nvSpPr>
          <p:cNvPr id="4" name="Slayt Numarası Yer Tutucusu 5"/>
          <p:cNvSpPr>
            <a:spLocks noGrp="1"/>
          </p:cNvSpPr>
          <p:nvPr>
            <p:ph type="sldNum" sz="quarter" idx="12"/>
          </p:nvPr>
        </p:nvSpPr>
        <p:spPr/>
        <p:txBody>
          <a:bodyPr/>
          <a:lstStyle>
            <a:lvl1pPr>
              <a:defRPr/>
            </a:lvl1pPr>
          </a:lstStyle>
          <a:p>
            <a:fld id="{A0DD294E-4944-419A-B259-D19175F976C9}" type="slidenum">
              <a:rPr lang="tr-TR" altLang="tr-TR"/>
              <a:pPr/>
              <a:t>‹#›</a:t>
            </a:fld>
            <a:endParaRPr lang="tr-TR" alt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3"/>
          <p:cNvSpPr>
            <a:spLocks noGrp="1"/>
          </p:cNvSpPr>
          <p:nvPr>
            <p:ph type="dt" sz="half" idx="10"/>
          </p:nvPr>
        </p:nvSpPr>
        <p:spPr/>
        <p:txBody>
          <a:bodyPr/>
          <a:lstStyle>
            <a:lvl1pPr>
              <a:defRPr/>
            </a:lvl1pPr>
          </a:lstStyle>
          <a:p>
            <a:pPr>
              <a:defRPr/>
            </a:pPr>
            <a:fld id="{FA7C9DC0-FC9B-46CA-8AB6-7758C9640FB5}" type="datetimeFigureOut">
              <a:rPr lang="tr-TR"/>
              <a:pPr>
                <a:defRPr/>
              </a:pPr>
              <a:t>20.05.2021</a:t>
            </a:fld>
            <a:endParaRPr lang="tr-TR"/>
          </a:p>
        </p:txBody>
      </p:sp>
      <p:sp>
        <p:nvSpPr>
          <p:cNvPr id="6" name="Alt 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fld id="{7DA70AAA-D929-498C-983D-4006131359BB}" type="slidenum">
              <a:rPr lang="tr-TR" altLang="tr-TR"/>
              <a:pPr/>
              <a:t>‹#›</a:t>
            </a:fld>
            <a:endParaRPr lang="tr-TR" alt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3"/>
          <p:cNvSpPr>
            <a:spLocks noGrp="1"/>
          </p:cNvSpPr>
          <p:nvPr>
            <p:ph type="dt" sz="half" idx="10"/>
          </p:nvPr>
        </p:nvSpPr>
        <p:spPr/>
        <p:txBody>
          <a:bodyPr/>
          <a:lstStyle>
            <a:lvl1pPr>
              <a:defRPr/>
            </a:lvl1pPr>
          </a:lstStyle>
          <a:p>
            <a:pPr>
              <a:defRPr/>
            </a:pPr>
            <a:fld id="{AE6062AC-6A76-4FF6-BB41-5B4A310A7DD2}" type="datetimeFigureOut">
              <a:rPr lang="tr-TR"/>
              <a:pPr>
                <a:defRPr/>
              </a:pPr>
              <a:t>20.05.2021</a:t>
            </a:fld>
            <a:endParaRPr lang="tr-TR"/>
          </a:p>
        </p:txBody>
      </p:sp>
      <p:sp>
        <p:nvSpPr>
          <p:cNvPr id="6" name="Alt 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fld id="{59924FCB-A1F4-4C4D-8D7B-833915E5D919}" type="slidenum">
              <a:rPr lang="tr-TR" altLang="tr-TR"/>
              <a:pPr/>
              <a:t>‹#›</a:t>
            </a:fld>
            <a:endParaRPr lang="tr-TR" alt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Başlık Yer Tutucusu 1"/>
          <p:cNvSpPr>
            <a:spLocks noGrp="1" noChangeArrowheads="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altLang="tr-TR" smtClean="0"/>
              <a:t>Asıl başlık stilini düzenlemek için tıklayın</a:t>
            </a:r>
          </a:p>
        </p:txBody>
      </p:sp>
      <p:sp>
        <p:nvSpPr>
          <p:cNvPr id="1027" name="Metin Yer Tutucusu 2"/>
          <p:cNvSpPr>
            <a:spLocks noGrp="1" noChangeArrowheads="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tıklayın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51EE8E82-27B4-4539-A9C6-4C347100CB1B}" type="datetimeFigureOut">
              <a:rPr lang="tr-TR"/>
              <a:pPr>
                <a:defRPr/>
              </a:pPr>
              <a:t>20.05.2021</a:t>
            </a:fld>
            <a:endParaRPr lang="tr-TR"/>
          </a:p>
        </p:txBody>
      </p:sp>
      <p:sp>
        <p:nvSpPr>
          <p:cNvPr id="5" name="Alt 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9A942367-699F-4873-BB48-DA4C8BEF4804}"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3719"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933575" y="150813"/>
            <a:ext cx="9663113" cy="646112"/>
          </a:xfrm>
          <a:prstGeom prst="rect">
            <a:avLst/>
          </a:prstGeom>
          <a:noFill/>
        </p:spPr>
        <p:txBody>
          <a:bodyPr>
            <a:spAutoFit/>
          </a:bodyPr>
          <a:lstStyle/>
          <a:p>
            <a:pPr algn="ctr" eaLnBrk="1" fontAlgn="auto" hangingPunct="1">
              <a:spcBef>
                <a:spcPts val="0"/>
              </a:spcBef>
              <a:spcAft>
                <a:spcPts val="0"/>
              </a:spcAft>
              <a:defRPr/>
            </a:pPr>
            <a:r>
              <a:rPr lang="tr-TR" sz="3600" dirty="0" err="1" smtClean="0">
                <a:ln w="0"/>
                <a:latin typeface="+mn-lt"/>
              </a:rPr>
              <a:t>Pandemi</a:t>
            </a:r>
            <a:r>
              <a:rPr lang="tr-TR" sz="3600" dirty="0" smtClean="0">
                <a:ln w="0"/>
                <a:latin typeface="+mn-lt"/>
              </a:rPr>
              <a:t> Günlüğüm</a:t>
            </a:r>
            <a:endParaRPr lang="tr-TR" sz="3600" dirty="0">
              <a:ln w="0"/>
              <a:latin typeface="+mn-lt"/>
            </a:endParaRPr>
          </a:p>
        </p:txBody>
      </p:sp>
      <p:sp>
        <p:nvSpPr>
          <p:cNvPr id="3075" name="Metin kutusu 6"/>
          <p:cNvSpPr txBox="1">
            <a:spLocks noChangeArrowheads="1"/>
          </p:cNvSpPr>
          <p:nvPr/>
        </p:nvSpPr>
        <p:spPr bwMode="auto">
          <a:xfrm>
            <a:off x="595313" y="5324475"/>
            <a:ext cx="782637" cy="830263"/>
          </a:xfrm>
          <a:prstGeom prst="rect">
            <a:avLst/>
          </a:prstGeom>
          <a:noFill/>
          <a:ln w="9525">
            <a:noFill/>
            <a:miter lim="800000"/>
            <a:headEnd/>
            <a:tailEnd/>
          </a:ln>
        </p:spPr>
        <p:txBody>
          <a:bodyPr>
            <a:spAutoFit/>
          </a:bodyPr>
          <a:lstStyle/>
          <a:p>
            <a:pPr algn="ctr" eaLnBrk="1" hangingPunct="1"/>
            <a:r>
              <a:rPr lang="tr-TR" altLang="tr-TR" sz="1200" dirty="0"/>
              <a:t>Proje </a:t>
            </a:r>
          </a:p>
          <a:p>
            <a:pPr algn="ctr" eaLnBrk="1" hangingPunct="1"/>
            <a:r>
              <a:rPr lang="tr-TR" altLang="tr-TR" sz="1200" dirty="0"/>
              <a:t>Logonuzu </a:t>
            </a:r>
          </a:p>
          <a:p>
            <a:pPr algn="ctr" eaLnBrk="1" hangingPunct="1"/>
            <a:r>
              <a:rPr lang="tr-TR" altLang="tr-TR" sz="1200" dirty="0"/>
              <a:t>buraya </a:t>
            </a:r>
          </a:p>
          <a:p>
            <a:pPr algn="ctr" eaLnBrk="1" hangingPunct="1"/>
            <a:r>
              <a:rPr lang="tr-TR" altLang="tr-TR" sz="1200" dirty="0"/>
              <a:t>koyun</a:t>
            </a:r>
          </a:p>
        </p:txBody>
      </p:sp>
      <p:sp>
        <p:nvSpPr>
          <p:cNvPr id="8" name="Dikdörtgen 7"/>
          <p:cNvSpPr/>
          <p:nvPr/>
        </p:nvSpPr>
        <p:spPr>
          <a:xfrm>
            <a:off x="1933575" y="739775"/>
            <a:ext cx="9663113" cy="461963"/>
          </a:xfrm>
          <a:prstGeom prst="rect">
            <a:avLst/>
          </a:prstGeom>
          <a:noFill/>
        </p:spPr>
        <p:txBody>
          <a:bodyPr>
            <a:spAutoFit/>
          </a:bodyPr>
          <a:lstStyle/>
          <a:p>
            <a:pPr algn="ctr" eaLnBrk="1" fontAlgn="auto" hangingPunct="1">
              <a:spcBef>
                <a:spcPts val="0"/>
              </a:spcBef>
              <a:spcAft>
                <a:spcPts val="0"/>
              </a:spcAft>
              <a:defRPr/>
            </a:pPr>
            <a:r>
              <a:rPr lang="tr-TR" sz="2400" dirty="0" smtClean="0">
                <a:ln w="0"/>
                <a:latin typeface="+mn-lt"/>
              </a:rPr>
              <a:t>Vali Şenol Engin İlkokulu</a:t>
            </a:r>
            <a:endParaRPr lang="tr-TR" sz="2400" dirty="0">
              <a:ln w="0"/>
              <a:latin typeface="+mn-lt"/>
            </a:endParaRPr>
          </a:p>
        </p:txBody>
      </p:sp>
      <p:sp>
        <p:nvSpPr>
          <p:cNvPr id="9" name="Dikdörtgen 8"/>
          <p:cNvSpPr/>
          <p:nvPr/>
        </p:nvSpPr>
        <p:spPr>
          <a:xfrm>
            <a:off x="1962150" y="1230313"/>
            <a:ext cx="9663113" cy="4093428"/>
          </a:xfrm>
          <a:prstGeom prst="rect">
            <a:avLst/>
          </a:prstGeom>
          <a:solidFill>
            <a:schemeClr val="bg1"/>
          </a:solidFill>
          <a:ln>
            <a:solidFill>
              <a:schemeClr val="tx1"/>
            </a:solidFill>
          </a:ln>
        </p:spPr>
        <p:txBody>
          <a:bodyPr wrap="square">
            <a:spAutoFit/>
          </a:bodyPr>
          <a:lstStyle/>
          <a:p>
            <a:pPr eaLnBrk="1" fontAlgn="auto" hangingPunct="1">
              <a:spcBef>
                <a:spcPts val="0"/>
              </a:spcBef>
              <a:spcAft>
                <a:spcPts val="0"/>
              </a:spcAft>
              <a:defRPr/>
            </a:pPr>
            <a:r>
              <a:rPr lang="tr-TR" sz="2000" dirty="0">
                <a:ln w="0"/>
                <a:solidFill>
                  <a:srgbClr val="FF0000"/>
                </a:solidFill>
                <a:latin typeface="+mn-lt"/>
              </a:rPr>
              <a:t>Öğretmen </a:t>
            </a:r>
            <a:r>
              <a:rPr lang="tr-TR" sz="2000" dirty="0" smtClean="0">
                <a:ln w="0"/>
                <a:solidFill>
                  <a:srgbClr val="FF0000"/>
                </a:solidFill>
                <a:latin typeface="+mn-lt"/>
              </a:rPr>
              <a:t>adı:</a:t>
            </a:r>
            <a:r>
              <a:rPr lang="tr-TR" sz="2000" dirty="0" smtClean="0">
                <a:ln w="0"/>
                <a:latin typeface="+mn-lt"/>
              </a:rPr>
              <a:t>  Figen </a:t>
            </a:r>
            <a:r>
              <a:rPr lang="tr-TR" sz="2000" dirty="0" err="1" smtClean="0">
                <a:ln w="0"/>
                <a:latin typeface="+mn-lt"/>
              </a:rPr>
              <a:t>Ayçiçek</a:t>
            </a:r>
            <a:r>
              <a:rPr lang="tr-TR" sz="2000" dirty="0" smtClean="0">
                <a:ln w="0"/>
                <a:latin typeface="+mn-lt"/>
              </a:rPr>
              <a:t> </a:t>
            </a:r>
            <a:endParaRPr lang="tr-TR" sz="2000" dirty="0">
              <a:ln w="0"/>
              <a:latin typeface="+mn-lt"/>
            </a:endParaRPr>
          </a:p>
          <a:p>
            <a:pPr eaLnBrk="1" fontAlgn="auto" hangingPunct="1">
              <a:spcBef>
                <a:spcPts val="0"/>
              </a:spcBef>
              <a:spcAft>
                <a:spcPts val="0"/>
              </a:spcAft>
              <a:defRPr/>
            </a:pPr>
            <a:r>
              <a:rPr lang="tr-TR" sz="2000" dirty="0">
                <a:ln w="0"/>
                <a:solidFill>
                  <a:srgbClr val="FF0000"/>
                </a:solidFill>
              </a:rPr>
              <a:t>Proje Yaş Aralığı : </a:t>
            </a:r>
            <a:r>
              <a:rPr lang="tr-TR" sz="2000" dirty="0" smtClean="0">
                <a:ln w="0"/>
              </a:rPr>
              <a:t>6-11</a:t>
            </a:r>
            <a:endParaRPr lang="tr-TR" sz="2000" dirty="0">
              <a:ln w="0"/>
            </a:endParaRPr>
          </a:p>
          <a:p>
            <a:pPr eaLnBrk="1" fontAlgn="auto" hangingPunct="1">
              <a:spcBef>
                <a:spcPts val="0"/>
              </a:spcBef>
              <a:spcAft>
                <a:spcPts val="0"/>
              </a:spcAft>
              <a:defRPr/>
            </a:pPr>
            <a:r>
              <a:rPr lang="tr-TR" sz="2000" dirty="0">
                <a:ln w="0"/>
                <a:solidFill>
                  <a:srgbClr val="FF0000"/>
                </a:solidFill>
              </a:rPr>
              <a:t>Katılımcı </a:t>
            </a:r>
            <a:r>
              <a:rPr lang="tr-TR" sz="2000" dirty="0" smtClean="0">
                <a:ln w="0"/>
                <a:solidFill>
                  <a:srgbClr val="FF0000"/>
                </a:solidFill>
              </a:rPr>
              <a:t>Ülkeler:</a:t>
            </a:r>
            <a:r>
              <a:rPr lang="tr-TR" sz="2000" dirty="0" smtClean="0">
                <a:ln w="0"/>
              </a:rPr>
              <a:t>Türkiye-Almanya</a:t>
            </a:r>
            <a:endParaRPr lang="tr-TR" sz="2000" dirty="0">
              <a:ln w="0"/>
            </a:endParaRPr>
          </a:p>
          <a:p>
            <a:pPr algn="just" eaLnBrk="1" fontAlgn="auto" hangingPunct="1">
              <a:spcBef>
                <a:spcPts val="0"/>
              </a:spcBef>
              <a:spcAft>
                <a:spcPts val="0"/>
              </a:spcAft>
              <a:defRPr/>
            </a:pPr>
            <a:r>
              <a:rPr lang="tr-TR" sz="2000" dirty="0">
                <a:ln w="0"/>
                <a:solidFill>
                  <a:srgbClr val="FF0000"/>
                </a:solidFill>
              </a:rPr>
              <a:t>Proje </a:t>
            </a:r>
            <a:r>
              <a:rPr lang="tr-TR" sz="2000" dirty="0" smtClean="0">
                <a:ln w="0"/>
                <a:solidFill>
                  <a:srgbClr val="FF0000"/>
                </a:solidFill>
              </a:rPr>
              <a:t>Özeti:</a:t>
            </a:r>
            <a:r>
              <a:rPr lang="tr-TR" sz="2000" dirty="0" smtClean="0">
                <a:ln w="0"/>
              </a:rPr>
              <a:t>Projemiz </a:t>
            </a:r>
            <a:r>
              <a:rPr lang="tr-TR" sz="2000" dirty="0" err="1" smtClean="0">
                <a:ln w="0"/>
              </a:rPr>
              <a:t>koronavirüs</a:t>
            </a:r>
            <a:r>
              <a:rPr lang="tr-TR" sz="2000" dirty="0" smtClean="0">
                <a:ln w="0"/>
              </a:rPr>
              <a:t> (</a:t>
            </a:r>
            <a:r>
              <a:rPr lang="tr-TR" sz="2000" dirty="0" err="1" smtClean="0">
                <a:ln w="0"/>
              </a:rPr>
              <a:t>Covid</a:t>
            </a:r>
            <a:r>
              <a:rPr lang="tr-TR" sz="2000" dirty="0" smtClean="0">
                <a:ln w="0"/>
              </a:rPr>
              <a:t>-19) salgınının çocuklar üzerindeki olumsuz etkilerini azaltmaya yöneliktir. Hazırladığımız </a:t>
            </a:r>
            <a:r>
              <a:rPr lang="tr-TR" sz="2000" dirty="0" err="1" smtClean="0">
                <a:ln w="0"/>
              </a:rPr>
              <a:t>psikoeğitim</a:t>
            </a:r>
            <a:r>
              <a:rPr lang="tr-TR" sz="2000" dirty="0" smtClean="0">
                <a:ln w="0"/>
              </a:rPr>
              <a:t> </a:t>
            </a:r>
            <a:r>
              <a:rPr lang="tr-TR" sz="2000" dirty="0" err="1" smtClean="0">
                <a:ln w="0"/>
              </a:rPr>
              <a:t>proğramı</a:t>
            </a:r>
            <a:r>
              <a:rPr lang="tr-TR" sz="2000" dirty="0" smtClean="0">
                <a:ln w="0"/>
              </a:rPr>
              <a:t> ile çocukların yaşam doyumunu arttırmayı hedeflemiştir.Çocukların duygularının farkına varmasını ve ifade edebilmesini sağlamıştır.Projemiz kapsamında 10 oturumluk toplamda 30 etkinlik,ortak ve işbirlikçi ürün çalışmaları gerçekleştirilmiş olup aylık toplantılar ile süreç değerlendirilerek ortak </a:t>
            </a:r>
            <a:r>
              <a:rPr lang="tr-TR" sz="2000" smtClean="0">
                <a:ln w="0"/>
              </a:rPr>
              <a:t>kararlar alınmıştır.</a:t>
            </a:r>
            <a:endParaRPr lang="tr-TR" sz="2000" dirty="0" smtClean="0">
              <a:ln w="0"/>
            </a:endParaRPr>
          </a:p>
          <a:p>
            <a:pPr algn="just" eaLnBrk="1" fontAlgn="auto" hangingPunct="1">
              <a:spcBef>
                <a:spcPts val="0"/>
              </a:spcBef>
              <a:spcAft>
                <a:spcPts val="0"/>
              </a:spcAft>
              <a:defRPr/>
            </a:pPr>
            <a:endParaRPr lang="tr-TR" sz="2000" dirty="0">
              <a:ln w="0"/>
              <a:solidFill>
                <a:srgbClr val="FF0000"/>
              </a:solidFill>
            </a:endParaRPr>
          </a:p>
          <a:p>
            <a:pPr algn="just" eaLnBrk="1" fontAlgn="auto" hangingPunct="1">
              <a:spcBef>
                <a:spcPts val="0"/>
              </a:spcBef>
              <a:spcAft>
                <a:spcPts val="0"/>
              </a:spcAft>
              <a:defRPr/>
            </a:pPr>
            <a:endParaRPr lang="tr-TR" sz="2000" dirty="0">
              <a:ln w="0"/>
              <a:solidFill>
                <a:srgbClr val="FF0000"/>
              </a:solidFill>
            </a:endParaRPr>
          </a:p>
          <a:p>
            <a:pPr algn="just" eaLnBrk="1" fontAlgn="auto" hangingPunct="1">
              <a:spcBef>
                <a:spcPts val="0"/>
              </a:spcBef>
              <a:spcAft>
                <a:spcPts val="0"/>
              </a:spcAft>
              <a:defRPr/>
            </a:pPr>
            <a:endParaRPr lang="tr-TR" sz="2000" dirty="0">
              <a:ln w="0"/>
              <a:solidFill>
                <a:srgbClr val="FF0000"/>
              </a:solidFill>
            </a:endParaRPr>
          </a:p>
          <a:p>
            <a:pPr algn="just" eaLnBrk="1" fontAlgn="auto" hangingPunct="1">
              <a:spcBef>
                <a:spcPts val="0"/>
              </a:spcBef>
              <a:spcAft>
                <a:spcPts val="0"/>
              </a:spcAft>
              <a:defRPr/>
            </a:pPr>
            <a:endParaRPr lang="tr-TR" sz="2000" dirty="0">
              <a:ln w="0"/>
            </a:endParaRPr>
          </a:p>
        </p:txBody>
      </p:sp>
      <p:sp>
        <p:nvSpPr>
          <p:cNvPr id="12" name="Dikdörtgen 11"/>
          <p:cNvSpPr/>
          <p:nvPr/>
        </p:nvSpPr>
        <p:spPr>
          <a:xfrm>
            <a:off x="2724150" y="4032250"/>
            <a:ext cx="7794625" cy="1938338"/>
          </a:xfrm>
          <a:prstGeom prst="rect">
            <a:avLst/>
          </a:prstGeom>
          <a:noFill/>
        </p:spPr>
        <p:txBody>
          <a:bodyPr>
            <a:spAutoFit/>
          </a:bodyPr>
          <a:lstStyle/>
          <a:p>
            <a:pPr algn="just" eaLnBrk="1" fontAlgn="auto" hangingPunct="1">
              <a:spcBef>
                <a:spcPts val="0"/>
              </a:spcBef>
              <a:spcAft>
                <a:spcPts val="0"/>
              </a:spcAft>
              <a:defRPr/>
            </a:pPr>
            <a:r>
              <a:rPr lang="tr-TR" sz="2000" dirty="0" smtClean="0">
                <a:ln w="0"/>
                <a:latin typeface="+mn-lt"/>
              </a:rPr>
              <a:t>EN FAZLA 4 ADET fotoğrafı, bu kısmın dışına taşmayacak şekilde ekleyiniz. Resimlerde Öğrenci yüzleri-isimleri görünmemeli ve kolaj şeklinde olmamalıdır. </a:t>
            </a:r>
          </a:p>
          <a:p>
            <a:pPr algn="just" eaLnBrk="1" fontAlgn="auto" hangingPunct="1">
              <a:spcBef>
                <a:spcPts val="0"/>
              </a:spcBef>
              <a:spcAft>
                <a:spcPts val="0"/>
              </a:spcAft>
              <a:defRPr/>
            </a:pPr>
            <a:r>
              <a:rPr lang="tr-TR" sz="2000" dirty="0" smtClean="0">
                <a:ln w="0"/>
                <a:latin typeface="+mn-lt"/>
              </a:rPr>
              <a:t>Bu şablondaki yazıların punto, yazı tipi, biçim ayarlarını (</a:t>
            </a:r>
            <a:r>
              <a:rPr lang="tr-TR" sz="2000" dirty="0" err="1" smtClean="0">
                <a:ln w="0"/>
                <a:latin typeface="+mn-lt"/>
              </a:rPr>
              <a:t>Calibri</a:t>
            </a:r>
            <a:r>
              <a:rPr lang="tr-TR" sz="2000" dirty="0" smtClean="0">
                <a:ln w="0"/>
                <a:latin typeface="+mn-lt"/>
              </a:rPr>
              <a:t>, iki yana yaslı metin, Başlıklar kırmızı, cevaplar siyah renk) değiştirmeyiniz. Örneğe sadık kalınarak gönderilen dosyalar dikkate alınacaktır. </a:t>
            </a:r>
            <a:endParaRPr lang="tr-TR" sz="2000" dirty="0">
              <a:ln w="0"/>
              <a:latin typeface="+mn-lt"/>
            </a:endParaRPr>
          </a:p>
        </p:txBody>
      </p:sp>
      <p:pic>
        <p:nvPicPr>
          <p:cNvPr id="10" name="9 Resim" descr="WhatsApp Image 2021-05-20 at 19.31.15.jpeg"/>
          <p:cNvPicPr>
            <a:picLocks noChangeAspect="1"/>
          </p:cNvPicPr>
          <p:nvPr/>
        </p:nvPicPr>
        <p:blipFill>
          <a:blip r:embed="rId2" cstate="print"/>
          <a:stretch>
            <a:fillRect/>
          </a:stretch>
        </p:blipFill>
        <p:spPr>
          <a:xfrm>
            <a:off x="2828925" y="4133850"/>
            <a:ext cx="2171700" cy="1838324"/>
          </a:xfrm>
          <a:prstGeom prst="rect">
            <a:avLst/>
          </a:prstGeom>
        </p:spPr>
      </p:pic>
      <p:pic>
        <p:nvPicPr>
          <p:cNvPr id="11" name="10 Resim" descr="WhatsApp Image 2021-05-20 at 19.29.43.jpeg"/>
          <p:cNvPicPr>
            <a:picLocks noChangeAspect="1"/>
          </p:cNvPicPr>
          <p:nvPr/>
        </p:nvPicPr>
        <p:blipFill>
          <a:blip r:embed="rId3" cstate="print"/>
          <a:stretch>
            <a:fillRect/>
          </a:stretch>
        </p:blipFill>
        <p:spPr>
          <a:xfrm>
            <a:off x="4924424" y="4933950"/>
            <a:ext cx="2228851" cy="1019175"/>
          </a:xfrm>
          <a:prstGeom prst="rect">
            <a:avLst/>
          </a:prstGeom>
        </p:spPr>
      </p:pic>
      <p:pic>
        <p:nvPicPr>
          <p:cNvPr id="13" name="12 Resim" descr="WhatsApp Image 2021-05-20 at 19.32.21.jpeg"/>
          <p:cNvPicPr>
            <a:picLocks noChangeAspect="1"/>
          </p:cNvPicPr>
          <p:nvPr/>
        </p:nvPicPr>
        <p:blipFill>
          <a:blip r:embed="rId4" cstate="print"/>
          <a:stretch>
            <a:fillRect/>
          </a:stretch>
        </p:blipFill>
        <p:spPr>
          <a:xfrm>
            <a:off x="4924425" y="4124325"/>
            <a:ext cx="2219325" cy="800100"/>
          </a:xfrm>
          <a:prstGeom prst="rect">
            <a:avLst/>
          </a:prstGeom>
        </p:spPr>
      </p:pic>
      <p:pic>
        <p:nvPicPr>
          <p:cNvPr id="15" name="14 Resim" descr="WhatsApp Image 2021-05-20 at 19.53.14.jpeg"/>
          <p:cNvPicPr>
            <a:picLocks noChangeAspect="1"/>
          </p:cNvPicPr>
          <p:nvPr/>
        </p:nvPicPr>
        <p:blipFill>
          <a:blip r:embed="rId5" cstate="print"/>
          <a:stretch>
            <a:fillRect/>
          </a:stretch>
        </p:blipFill>
        <p:spPr>
          <a:xfrm>
            <a:off x="7134225" y="4143375"/>
            <a:ext cx="3276600" cy="1828799"/>
          </a:xfrm>
          <a:prstGeom prst="rect">
            <a:avLst/>
          </a:prstGeom>
        </p:spPr>
      </p:pic>
      <p:pic>
        <p:nvPicPr>
          <p:cNvPr id="16" name="15 Resim" descr="WhatsApp Image 2021-05-20 at 19.59.54.jpeg"/>
          <p:cNvPicPr>
            <a:picLocks noChangeAspect="1"/>
          </p:cNvPicPr>
          <p:nvPr/>
        </p:nvPicPr>
        <p:blipFill>
          <a:blip r:embed="rId6" cstate="print"/>
          <a:stretch>
            <a:fillRect/>
          </a:stretch>
        </p:blipFill>
        <p:spPr>
          <a:xfrm>
            <a:off x="428625" y="5123279"/>
            <a:ext cx="1200150" cy="1163221"/>
          </a:xfrm>
          <a:prstGeom prst="rect">
            <a:avLst/>
          </a:prstGeom>
        </p:spPr>
      </p:pic>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527</TotalTime>
  <Words>130</Words>
  <Application>Microsoft Office PowerPoint</Application>
  <PresentationFormat>Özel</PresentationFormat>
  <Paragraphs>14</Paragraphs>
  <Slides>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vt:i4>
      </vt:variant>
    </vt:vector>
  </HeadingPairs>
  <TitlesOfParts>
    <vt:vector size="5" baseType="lpstr">
      <vt:lpstr>Calibri</vt:lpstr>
      <vt:lpstr>Arial</vt:lpstr>
      <vt:lpstr>Calibri Light</vt:lpstr>
      <vt:lpstr>Office Teması</vt:lpstr>
      <vt:lpstr>Slayt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egecan</dc:creator>
  <cp:lastModifiedBy>acer</cp:lastModifiedBy>
  <cp:revision>33</cp:revision>
  <dcterms:created xsi:type="dcterms:W3CDTF">2020-06-14T18:24:12Z</dcterms:created>
  <dcterms:modified xsi:type="dcterms:W3CDTF">2021-05-20T17:26:20Z</dcterms:modified>
</cp:coreProperties>
</file>