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5" r:id="rId3"/>
    <p:sldId id="264" r:id="rId4"/>
    <p:sldId id="268" r:id="rId5"/>
    <p:sldId id="270" r:id="rId6"/>
    <p:sldId id="266" r:id="rId7"/>
    <p:sldId id="269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81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10.01.2018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channel.com.au/classroom/day-in-history/445/peace-symbol-is-completed" TargetMode="External"/><Relationship Id="rId2" Type="http://schemas.openxmlformats.org/officeDocument/2006/relationships/hyperlink" Target="http://knowyourmeme.com/memes/advice-anim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myolivetree.com/blog/the-olive-branch-a-symbol-of-peac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washingtonpost.com/opinions/from-churchill-to-libya-how-the-v-symbol-went-viral/2011/03/18/AFzPiYYB_story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wri-irg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1691679" y="1052736"/>
            <a:ext cx="6984777" cy="3609692"/>
            <a:chOff x="1115616" y="798508"/>
            <a:chExt cx="7165477" cy="450473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798508"/>
              <a:ext cx="7165477" cy="24197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000" b="1" dirty="0" smtClean="0">
                  <a:solidFill>
                    <a:schemeClr val="tx2">
                      <a:lumMod val="75000"/>
                    </a:schemeClr>
                  </a:solidFill>
                </a:rPr>
                <a:t>Peace </a:t>
              </a:r>
              <a:r>
                <a:rPr lang="en-US" sz="6000" b="1" dirty="0" smtClean="0">
                  <a:solidFill>
                    <a:schemeClr val="tx2">
                      <a:lumMod val="75000"/>
                    </a:schemeClr>
                  </a:solidFill>
                </a:rPr>
                <a:t>Symbols 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956903" y="4842329"/>
              <a:ext cx="1908256" cy="4609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1026" name="Picture 2" descr="C:\Users\Home\Desktop\Без названия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276872"/>
            <a:ext cx="3456384" cy="2664296"/>
          </a:xfrm>
          <a:prstGeom prst="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6444208" y="5373216"/>
            <a:ext cx="206652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Tserkva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Ukraine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9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7"/>
            <a:ext cx="8229600" cy="4464496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Much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like a simple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stock image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that becomes a meme, the peace sign was invented for one specific purpose and adapted for much broader ones by countless people across the globe. British artist and activist Gerald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Holtom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designed the emblem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in 1958 for the Campaign for Nuclear Disarmament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Home\Desktop\Без названия (2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653136"/>
            <a:ext cx="1584176" cy="158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DOVE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Bible, when the flood waters receded, Noah sent out a dove which returned with an olive leaf, indicating life had returned to the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Earth.</a:t>
            </a:r>
          </a:p>
          <a:p>
            <a:pPr algn="ctr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Home\Desktop\Без названия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933056"/>
            <a:ext cx="2171700" cy="2105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OLIVE BRANCH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use of the olive branch as a symbol for peace and end of conflict dates back to ancient Greece, where it was worn 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by brides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on Olympic winners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Home\Desktop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933056"/>
            <a:ext cx="2447925" cy="1866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WHITE POPPY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sprouting of poppy flowers on battlefields and grave sites across Europe marked the conclusion of World War I. 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Home\Desktop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573016"/>
            <a:ext cx="2009775" cy="2276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“V” HAND SYMBOL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“V” gesture, middle and index fingers raised, is a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versatile and long-lived one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 it is the first letter of the French, Flemish, and English words for victory (</a:t>
            </a:r>
            <a:r>
              <a:rPr lang="en-US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victoire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vrijheid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and 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victory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respectively)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Home\Desktop\images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437112"/>
            <a:ext cx="1224136" cy="17998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BROKEN RIFLE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3744416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London-based group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War Resisters’ International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uses an illustration of two hands breaking a rifle in two as its logo. Founded in 1921, the alliance is active in more than 40 countries and uses the cross-cultural simplicity of the emblem to convey its message. 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Broken Rifle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is also the name of its newsletter.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Home\Desktop\ima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581128"/>
            <a:ext cx="2228850" cy="1314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pic>
        <p:nvPicPr>
          <p:cNvPr id="5123" name="Picture 3" descr="C:\Users\Home\Desktop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60648"/>
            <a:ext cx="5544616" cy="59766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5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102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Слайд 1</vt:lpstr>
      <vt:lpstr>Слайд 2</vt:lpstr>
      <vt:lpstr>DOVE </vt:lpstr>
      <vt:lpstr>OLIVE BRANCH </vt:lpstr>
      <vt:lpstr>WHITE POPPY </vt:lpstr>
      <vt:lpstr>“V” HAND SYMBOL </vt:lpstr>
      <vt:lpstr>BROKEN RIFLE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Универсальные</dc:title>
  <dc:creator>Фокина Лидия Петровна</dc:creator>
  <cp:keywords>Шаблон презентации</cp:keywords>
  <cp:lastModifiedBy>Home</cp:lastModifiedBy>
  <cp:revision>27</cp:revision>
  <dcterms:created xsi:type="dcterms:W3CDTF">2014-07-06T18:18:01Z</dcterms:created>
  <dcterms:modified xsi:type="dcterms:W3CDTF">2018-01-10T16:25:10Z</dcterms:modified>
</cp:coreProperties>
</file>