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1" r:id="rId5"/>
    <p:sldId id="262" r:id="rId6"/>
    <p:sldId id="263" r:id="rId7"/>
    <p:sldId id="257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2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6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BE52-D52E-4A10-9F97-7E820A64BA21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A3D0-2730-4EB8-BBC0-8599002F3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ourbuilder.withgoogle.com/builder#edit/ahJzfmd3ZWItdG91cmJ1aWxkZXJyEQsSBFRvdXIYgICgk7fK_Qg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48" y="-103517"/>
            <a:ext cx="10593238" cy="2510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Visit Amazing Places </a:t>
            </a:r>
            <a:br>
              <a:rPr lang="en-GB" dirty="0" smtClean="0"/>
            </a:br>
            <a:r>
              <a:rPr lang="en-GB" dirty="0" smtClean="0"/>
              <a:t>around </a:t>
            </a:r>
            <a:br>
              <a:rPr lang="en-GB" dirty="0" smtClean="0"/>
            </a:br>
            <a:r>
              <a:rPr lang="en-GB" dirty="0" smtClean="0"/>
              <a:t>the Maltese Islands </a:t>
            </a:r>
            <a:r>
              <a:rPr lang="en-GB" sz="2200" dirty="0" smtClean="0"/>
              <a:t>by Year 6 students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855" y="5862158"/>
            <a:ext cx="9144000" cy="99584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https://tourbuilder.withgoogle.com/builder#edit/ahJzfmd3ZWItdG91cmJ1aWxkZXJyEQsSBFRvdXIYgICgk7fK_QgM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9" y="2493034"/>
            <a:ext cx="4708930" cy="3134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4" y="2406770"/>
            <a:ext cx="4210245" cy="32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2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7" y="0"/>
            <a:ext cx="10974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09"/>
            <a:ext cx="12192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" y="276039"/>
            <a:ext cx="12072837" cy="62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0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" y="-33698"/>
            <a:ext cx="10501633" cy="68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6" y="76199"/>
            <a:ext cx="10121660" cy="6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3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6" y="0"/>
            <a:ext cx="6650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19050"/>
            <a:ext cx="50387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" y="155934"/>
            <a:ext cx="11999343" cy="62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12192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5" y="0"/>
            <a:ext cx="10974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379563"/>
            <a:ext cx="11987038" cy="60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185554"/>
            <a:ext cx="11866994" cy="65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Visit Amazing Places  around  the Maltese Islands by Year 6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Amazing Places  around  the Maltese Islands</dc:title>
  <dc:creator>Joan Gauci</dc:creator>
  <cp:lastModifiedBy>Joan Gauci</cp:lastModifiedBy>
  <cp:revision>4</cp:revision>
  <dcterms:created xsi:type="dcterms:W3CDTF">2019-05-26T13:49:30Z</dcterms:created>
  <dcterms:modified xsi:type="dcterms:W3CDTF">2019-05-26T14:17:52Z</dcterms:modified>
</cp:coreProperties>
</file>