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80CEF6-96B9-4441-B239-70C8A4D7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F44AC37-7B49-422D-A9FC-813E882DC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88172C-1528-4C56-ACAB-048C2BEC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3BD789-3830-417E-BA82-A88D93A5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926696D-D2B3-4B0B-9C4E-C439056E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8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62FAE2-6888-43CF-AD57-B53B4314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0226055-3C4A-4E1D-9951-A5B0E78EB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13F36BD-A477-4923-B032-16B58FF4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7841C0-1693-4C45-9A7A-5859696B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C4D0556-C153-4519-9271-0EBFF1D9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57EF106-1B59-45B6-B75D-FED81A44B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CB1C301-107C-4B94-9DBE-6C0D935B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EFF9F2-FBE4-4DAA-ADF5-AA7C5CAC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2A2319B-92E2-402D-B510-36EB45BE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FAA1CA6-CC4A-44B9-9082-33034BA6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07BE33-CB4A-4985-84D6-FBA63BDE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8FA45D2-BBC4-4AC6-8D1F-EA79CB2D6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EC29E5B-E7D3-4EF2-A144-655ED23F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0186A0-6D0D-4E2D-9074-659CF71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7EE4F64-48D3-4589-A3F3-5C409588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8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86FC07-19CB-4F0D-8D1D-EE41BB3B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EA6CF88-40F4-4B2A-A0FF-D1C6452B5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AF5E89A-32DF-4653-82B3-9A5AC68C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B61D941-7081-4970-99D7-09C634EF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ECA42E5-983D-4FCC-9646-5111FD9E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80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A9276C-ED6E-4CA9-BD87-B660CF07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4B92AA-E535-48D2-B17F-563B81284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B0F1B2B-AA71-4169-87CA-D1F50988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05C87F6-8A37-4793-B4D5-B7231855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319FAF6-3168-4A8A-A8B9-F0279B5E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38F0211-33BA-4E9F-BDE2-6A90F888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CA45BA-61E7-4FEB-AAD2-55CB5E3F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6AD2333-8FFE-4F19-B0C2-B4FCF451F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D1A776B-8BB9-40E0-A835-827D128FC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1FB315E-23E7-424E-BA26-7DAD966C4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67D11CC-34CD-4A59-92C8-03CF202E3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D896F8BA-92AD-459D-864E-C29B91E4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7BAC2CB-6699-4AC5-AC7E-5ACDC848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DCDF68E-75A1-4528-BA14-1BF4B522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9B9DF67-C9F3-4D99-94AD-9994E44E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4E65F71-9D8B-4104-AAF0-484D19EC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2B0CFA7-45B3-408A-9967-D825C870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48F645B-9F79-4F8E-B322-5948C35A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5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0A75B0E-C56F-4C84-91AE-9A3DDB9C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A16A550-0A81-4B26-B2D1-2D55B5A8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C2C3C98-7266-4BB4-81AD-963C7D0A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3FDEFD-7861-46F4-B8E6-3AA23CDD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60F10ED-7124-4BF5-B8CD-D9742630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7BCC0E8-D57E-4C37-99F5-3F105551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7E9FBD8-F3A7-4612-8F1C-96A77D68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9171DD-3D32-464E-BFB8-20B62CEC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7C6C404-7ABC-4C12-A8ED-5DD6FE49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7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93B02B8-AD57-4621-BC70-2F8146B6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4C7E838-CEA4-4FCC-BB9E-FF0D86077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EFC578A-1387-4095-94F4-E2BA5A3B6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99DF199-E376-47EB-A64B-E10057FC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2BBF0F9-2F3F-45FE-AC5E-38027346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694197C-5D39-42D7-A8F6-64BA0F46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15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F3FC5F2-EB8E-48F9-8FDF-EA791ED5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9941783-0D68-4944-A684-24B052FF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74F1C3A-E152-4E56-A1C2-3CCC0B4B8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1ACD-DB59-46A0-8D76-C11B342E39CA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2058339-FBE3-4851-A828-39E5EE665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C5DC629-9A5A-4A9F-85AB-7BD2D175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2A08A-7245-4E50-9C5A-F598BC9601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08226C-1BDE-493B-8876-2F70C58A2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1122363"/>
            <a:ext cx="8345714" cy="2387600"/>
          </a:xfrm>
        </p:spPr>
        <p:txBody>
          <a:bodyPr>
            <a:normAutofit/>
          </a:bodyPr>
          <a:lstStyle/>
          <a:p>
            <a:r>
              <a:rPr lang="it-IT" dirty="0">
                <a:latin typeface="Stencil" panose="040409050D0802020404" pitchFamily="82" charset="0"/>
              </a:rPr>
              <a:t>  </a:t>
            </a:r>
            <a:r>
              <a:rPr lang="it-IT" dirty="0" err="1">
                <a:latin typeface="Stencil" panose="040409050D0802020404" pitchFamily="82" charset="0"/>
              </a:rPr>
              <a:t>Our</a:t>
            </a:r>
            <a:r>
              <a:rPr lang="it-IT" dirty="0">
                <a:latin typeface="Stencil" panose="040409050D0802020404" pitchFamily="82" charset="0"/>
              </a:rPr>
              <a:t> </a:t>
            </a:r>
            <a:r>
              <a:rPr lang="it-IT" dirty="0" err="1">
                <a:latin typeface="Stencil" panose="040409050D0802020404" pitchFamily="82" charset="0"/>
              </a:rPr>
              <a:t>erasmus</a:t>
            </a:r>
            <a:r>
              <a:rPr lang="it-IT" dirty="0">
                <a:latin typeface="Stencil" panose="040409050D0802020404" pitchFamily="82" charset="0"/>
              </a:rPr>
              <a:t>+ in     </a:t>
            </a:r>
            <a:r>
              <a:rPr lang="it-IT" dirty="0" err="1">
                <a:latin typeface="Stencil" panose="040409050D0802020404" pitchFamily="82" charset="0"/>
              </a:rPr>
              <a:t>Greece</a:t>
            </a:r>
            <a:endParaRPr lang="it-IT" dirty="0">
              <a:latin typeface="Stencil" panose="040409050D0802020404" pitchFamily="8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337CAF6-7879-4214-A8EA-29A98653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836" y="3509963"/>
            <a:ext cx="9144000" cy="1747837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KG Always A Good Time" panose="02000505000000020003" pitchFamily="2" charset="0"/>
              </a:rPr>
              <a:t>Presentation of:</a:t>
            </a:r>
          </a:p>
          <a:p>
            <a:r>
              <a:rPr lang="it-IT" dirty="0">
                <a:latin typeface="Juice ITC" panose="04040403040A02020202" pitchFamily="82" charset="0"/>
              </a:rPr>
              <a:t> </a:t>
            </a:r>
            <a:r>
              <a:rPr lang="it-IT" sz="3200" dirty="0">
                <a:latin typeface="Juice ITC" panose="04040403040A02020202" pitchFamily="82" charset="0"/>
              </a:rPr>
              <a:t>Alessandro </a:t>
            </a:r>
            <a:r>
              <a:rPr lang="it-IT" sz="3200" dirty="0" err="1">
                <a:latin typeface="Juice ITC" panose="04040403040A02020202" pitchFamily="82" charset="0"/>
              </a:rPr>
              <a:t>Canu</a:t>
            </a:r>
            <a:r>
              <a:rPr lang="it-IT" sz="3200" dirty="0">
                <a:latin typeface="Juice ITC" panose="04040403040A02020202" pitchFamily="82" charset="0"/>
              </a:rPr>
              <a:t>, Roberta Merella, Eleonora Balsamo, Andrea </a:t>
            </a:r>
            <a:r>
              <a:rPr lang="it-IT" sz="3200" dirty="0" err="1">
                <a:latin typeface="Juice ITC" panose="04040403040A02020202" pitchFamily="82" charset="0"/>
              </a:rPr>
              <a:t>Oronti</a:t>
            </a:r>
            <a:r>
              <a:rPr lang="it-IT" sz="3200" dirty="0">
                <a:latin typeface="Juice ITC" panose="04040403040A02020202" pitchFamily="82" charset="0"/>
              </a:rPr>
              <a:t>, Enrico </a:t>
            </a:r>
            <a:r>
              <a:rPr lang="it-IT" sz="3200" dirty="0" err="1">
                <a:latin typeface="Juice ITC" panose="04040403040A02020202" pitchFamily="82" charset="0"/>
              </a:rPr>
              <a:t>Caggiari</a:t>
            </a:r>
            <a:r>
              <a:rPr lang="it-IT" sz="3200" dirty="0">
                <a:latin typeface="Juice ITC" panose="04040403040A02020202" pitchFamily="82" charset="0"/>
              </a:rPr>
              <a:t>, Gabriele </a:t>
            </a:r>
            <a:r>
              <a:rPr lang="it-IT" sz="3200" dirty="0" err="1">
                <a:latin typeface="Juice ITC" panose="04040403040A02020202" pitchFamily="82" charset="0"/>
              </a:rPr>
              <a:t>Puggioni</a:t>
            </a:r>
            <a:r>
              <a:rPr lang="it-IT" sz="3200" dirty="0">
                <a:latin typeface="Juice ITC" panose="04040403040A02020202" pitchFamily="82" charset="0"/>
              </a:rPr>
              <a:t>, </a:t>
            </a:r>
            <a:r>
              <a:rPr lang="it-IT" sz="3200" dirty="0" err="1">
                <a:latin typeface="Juice ITC" panose="04040403040A02020202" pitchFamily="82" charset="0"/>
              </a:rPr>
              <a:t>Goran</a:t>
            </a:r>
            <a:r>
              <a:rPr lang="it-IT" sz="3200" dirty="0">
                <a:latin typeface="Juice ITC" panose="04040403040A02020202" pitchFamily="82" charset="0"/>
              </a:rPr>
              <a:t> </a:t>
            </a:r>
            <a:r>
              <a:rPr lang="it-IT" sz="3200" dirty="0" err="1">
                <a:latin typeface="Juice ITC" panose="04040403040A02020202" pitchFamily="82" charset="0"/>
              </a:rPr>
              <a:t>Desole</a:t>
            </a:r>
            <a:r>
              <a:rPr lang="it-IT" sz="3200" dirty="0">
                <a:latin typeface="Juice ITC" panose="04040403040A02020202" pitchFamily="82" charset="0"/>
              </a:rPr>
              <a:t>, Elisa Secchi, Marta Tiana, Mira E. Serra </a:t>
            </a:r>
            <a:r>
              <a:rPr lang="it-IT" sz="3200" dirty="0" err="1">
                <a:latin typeface="Juice ITC" panose="04040403040A02020202" pitchFamily="82" charset="0"/>
              </a:rPr>
              <a:t>Das</a:t>
            </a:r>
            <a:r>
              <a:rPr lang="it-IT" sz="3200" dirty="0">
                <a:latin typeface="Juice ITC" panose="04040403040A02020202" pitchFamily="82" charset="0"/>
              </a:rPr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E9F75381-A703-4903-80E3-A9FCD4D94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09" y="606071"/>
            <a:ext cx="3901465" cy="29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6F34710-10B4-48E3-B1D9-5AD9FB13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885" y="-874211"/>
            <a:ext cx="13004800" cy="76980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D0B6AB-FD12-4B29-AE45-EBBE38AE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365126"/>
            <a:ext cx="641927" cy="6073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09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B6F457-FC97-47EB-A7E4-307E3A7C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Stencil" panose="040409050D0802020404" pitchFamily="82" charset="0"/>
              </a:rPr>
              <a:t>Monday</a:t>
            </a:r>
            <a:r>
              <a:rPr lang="it-IT" dirty="0">
                <a:latin typeface="Stencil" panose="040409050D0802020404" pitchFamily="82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AB47E2-C45E-4A31-9998-E2C4295C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870363"/>
            <a:ext cx="6581068" cy="462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 the morning we went to school, Greek students every morning do a prayer and we made a board game with Greek and Spanish students</a:t>
            </a:r>
          </a:p>
          <a:p>
            <a:endParaRPr lang="en-GB" sz="4000" dirty="0">
              <a:latin typeface="Juice ITC" panose="04040403040A02020202" pitchFamily="82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 the afternoon the Greek people who hosted us, brought us in the centre of Trikala</a:t>
            </a:r>
            <a:r>
              <a:rPr lang="en-GB" sz="4000" dirty="0">
                <a:latin typeface="Juice ITC" panose="04040403040A02020202" pitchFamily="82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8EE327C-783E-4C31-91C5-73D07FF6B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687" y="734289"/>
            <a:ext cx="4863584" cy="50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D0B842-7B6E-4C65-A170-FE1DCBEE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Stencil" panose="040409050D0802020404" pitchFamily="82" charset="0"/>
              </a:rPr>
              <a:t>Trikala</a:t>
            </a:r>
            <a:endParaRPr lang="it-IT" dirty="0">
              <a:latin typeface="Stencil" panose="040409050D0802020404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01CF495-E53A-4274-96C7-5D4579EB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Trikala is a beautiful city and we visited it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in different days, there are </a:t>
            </a:r>
          </a:p>
          <a:p>
            <a:pPr marL="3657600" lvl="8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minimarkets, café and </a:t>
            </a:r>
          </a:p>
          <a:p>
            <a:pPr marL="3657600" lvl="8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some </a:t>
            </a:r>
          </a:p>
          <a:p>
            <a:pPr marL="3657600" lvl="8" indent="0">
              <a:buNone/>
            </a:pPr>
            <a:r>
              <a:rPr lang="en-GB" sz="2800">
                <a:latin typeface="Comic Sans MS" panose="030F0702030302020204" pitchFamily="66" charset="0"/>
              </a:rPr>
              <a:t>…flower </a:t>
            </a:r>
            <a:r>
              <a:rPr lang="en-GB" sz="2800" dirty="0">
                <a:latin typeface="Comic Sans MS" panose="030F0702030302020204" pitchFamily="66" charset="0"/>
              </a:rPr>
              <a:t>shops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7A599EC-7082-4605-A38F-AFF0A77E51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432" y="2867891"/>
            <a:ext cx="3455230" cy="37977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6820344-53B6-4D71-88EF-2349111D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354" y="681037"/>
            <a:ext cx="3400641" cy="48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563EF9-DD13-4F72-AEF0-E60252D6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599219" cy="1131166"/>
          </a:xfrm>
        </p:spPr>
        <p:txBody>
          <a:bodyPr/>
          <a:lstStyle/>
          <a:p>
            <a:r>
              <a:rPr lang="it-IT" dirty="0" err="1">
                <a:latin typeface="Stencil" panose="040409050D0802020404" pitchFamily="82" charset="0"/>
              </a:rPr>
              <a:t>Tuesday</a:t>
            </a:r>
            <a:r>
              <a:rPr lang="it-IT" dirty="0">
                <a:latin typeface="Stencil" panose="040409050D0802020404" pitchFamily="82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E23100A-BCCD-46D5-96CF-7891DDE1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683" y="1052945"/>
            <a:ext cx="6445045" cy="3422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 Tuesday we went to </a:t>
            </a:r>
            <a:r>
              <a:rPr lang="en-GB" dirty="0" err="1">
                <a:latin typeface="Comic Sans MS" panose="030F0702030302020204" pitchFamily="66" charset="0"/>
              </a:rPr>
              <a:t>Vergina</a:t>
            </a:r>
            <a:r>
              <a:rPr lang="en-GB" dirty="0">
                <a:latin typeface="Comic Sans MS" panose="030F0702030302020204" pitchFamily="66" charset="0"/>
              </a:rPr>
              <a:t> and Thessaloniki, the capital of Macedonia. We visited the tomb of Alexander the Great and his father Philip II.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(we couldn’t do some photos)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Juice ITC" panose="04040403040A02020202" pitchFamily="8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9573340-71E6-43C2-B933-DDD31830A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58" y="1371599"/>
            <a:ext cx="4534906" cy="5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2B53B7-56C0-46B5-BA84-0D23EAB6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" y="408769"/>
            <a:ext cx="10515600" cy="1325563"/>
          </a:xfrm>
        </p:spPr>
        <p:txBody>
          <a:bodyPr/>
          <a:lstStyle/>
          <a:p>
            <a:r>
              <a:rPr lang="it-IT" dirty="0">
                <a:latin typeface="Stencil" panose="040409050D0802020404" pitchFamily="82" charset="0"/>
              </a:rPr>
              <a:t>Wednesday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39D45A5-4A5F-4491-8BC5-48EF4E0A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221"/>
            <a:ext cx="4426527" cy="4961654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On Wednesday we went to the castle and then we returned to our home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91E07E8-A740-4FFD-A718-5BB3D6379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929" y="3382122"/>
            <a:ext cx="4371102" cy="32783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18546CE-1A78-45FC-A85B-EBA33C958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3314"/>
            <a:ext cx="4818743" cy="36140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D1D03D2-B8E8-4321-9467-DF5358938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884" y="116113"/>
            <a:ext cx="4223218" cy="31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114A47-07B2-4BC6-BD4F-555FAD66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Stencil" panose="040409050D0802020404" pitchFamily="82" charset="0"/>
              </a:rPr>
              <a:t>thursday</a:t>
            </a:r>
            <a:endParaRPr lang="it-IT" dirty="0">
              <a:latin typeface="Stencil" panose="040409050D0802020404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22DCCE8-8BA6-4017-847F-D93C99050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907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Comic Sans MS" panose="030F0702030302020204" pitchFamily="66" charset="0"/>
              </a:rPr>
              <a:t>In the morning we went to school for a prayer and then we waited the bus which brought us to </a:t>
            </a:r>
            <a:r>
              <a:rPr lang="en-GB" dirty="0" err="1">
                <a:latin typeface="Comic Sans MS" panose="030F0702030302020204" pitchFamily="66" charset="0"/>
              </a:rPr>
              <a:t>Meteora</a:t>
            </a:r>
            <a:r>
              <a:rPr lang="en-GB" dirty="0">
                <a:latin typeface="Comic Sans MS" panose="030F0702030302020204" pitchFamily="66" charset="0"/>
              </a:rPr>
              <a:t>, a place where the Christians built monasteries on big mountains (their religion is very strange for us, for example they use to kiss the images of God).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omic Sans MS" panose="030F0702030302020204" pitchFamily="66" charset="0"/>
              </a:rPr>
              <a:t>In the evening some of us went to the bar of the mother of a Greek girl, other guys went to </a:t>
            </a:r>
            <a:r>
              <a:rPr lang="en-GB" dirty="0" err="1">
                <a:latin typeface="Comic Sans MS" panose="030F0702030302020204" pitchFamily="66" charset="0"/>
              </a:rPr>
              <a:t>Fiki</a:t>
            </a:r>
            <a:r>
              <a:rPr lang="en-GB" dirty="0">
                <a:latin typeface="Comic Sans MS" panose="030F0702030302020204" pitchFamily="66" charset="0"/>
              </a:rPr>
              <a:t> and the rest went to a shopping centre.</a:t>
            </a: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BB76423-B1DA-4DBB-B2AB-A40B6D5C93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277" y="365125"/>
            <a:ext cx="3121742" cy="23413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19CCE26-C452-4E4D-A4E4-54156B5260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68" y="1690688"/>
            <a:ext cx="3365506" cy="3213821"/>
          </a:xfrm>
          <a:prstGeom prst="rect">
            <a:avLst/>
          </a:prstGeom>
        </p:spPr>
      </p:pic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xmlns="" id="{8299323A-C579-4149-A5C6-C24785AF4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955" y="4060577"/>
            <a:ext cx="3243064" cy="24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C59056-C329-47BF-8BAA-FAB018D6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39291" cy="1325563"/>
          </a:xfrm>
        </p:spPr>
        <p:txBody>
          <a:bodyPr>
            <a:normAutofit/>
          </a:bodyPr>
          <a:lstStyle/>
          <a:p>
            <a:r>
              <a:rPr lang="it-IT" dirty="0">
                <a:latin typeface="Stencil" panose="040409050D0802020404" pitchFamily="82" charset="0"/>
              </a:rPr>
              <a:t>friday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616D092-E0AD-4EAF-AF68-9E6D07C4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74073"/>
            <a:ext cx="5766619" cy="46274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600" dirty="0">
                <a:latin typeface="Comic Sans MS" panose="030F0702030302020204" pitchFamily="66" charset="0"/>
              </a:rPr>
              <a:t>In the morning we went to school, the Greek students did a prayer and then we continued the project: we made the questions and the cards of famous Greek people. In the evening we all together went to the restaurant of the father of another Greek girl for a party. We took some glasses and we wrote all our names on these for souvenir.   </a:t>
            </a:r>
            <a:endParaRPr lang="it-IT" sz="26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6F4F579-F978-470A-BBD3-2DAF30F23C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78" y="1232859"/>
            <a:ext cx="3932902" cy="29496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753ADF1-5132-4468-9D55-FD4F1AA377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8" y="3620569"/>
            <a:ext cx="3932903" cy="29496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488081C-87D7-4FD0-ABE5-CC4A02D80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392" y="4058289"/>
            <a:ext cx="4281714" cy="27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A15A88-2F25-4A87-8BC1-31D4A2AD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Stencil" panose="040409050D0802020404" pitchFamily="82" charset="0"/>
              </a:rPr>
              <a:t>saturday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B26696-BE71-47CC-98B5-8A149FE4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6968"/>
            <a:ext cx="7335982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>
                <a:latin typeface="Comic Sans MS" panose="030F0702030302020204" pitchFamily="66" charset="0"/>
              </a:rPr>
              <a:t>At 5 a.m. we said goodbye to the Greek students and then we took the bus to went to Athens. There we visited the Acropolis and we took the plane.</a:t>
            </a:r>
            <a:endParaRPr lang="it-IT" sz="2600" dirty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E6FBF3B-46E6-4F80-8A1C-C847DE5CF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10" y="3063875"/>
            <a:ext cx="4572000" cy="3429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C8906BF-7E7F-44F4-8A42-8D98AB43A6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761" y="724053"/>
            <a:ext cx="3913239" cy="52176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FDBE708-D100-4381-AB33-40265C136F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001" y="3601883"/>
            <a:ext cx="3913239" cy="29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E2570B-AF27-42CE-B3E1-9850A777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tencil" panose="040409050D0802020404" pitchFamily="82" charset="0"/>
              </a:rPr>
              <a:t>In this week we had a lot of fun!!!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850EA3B6-BB89-4656-8E4F-9FD255FFD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81" y="1607558"/>
            <a:ext cx="3422394" cy="25473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D680C05-14A7-4EED-BA80-125FB2A3F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259" y="2873153"/>
            <a:ext cx="3640239" cy="37647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D4AF9E0-1B76-4FDA-B292-6EFCC1429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1" y="4238003"/>
            <a:ext cx="3457184" cy="23801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DB3A2BD-6776-4EDD-8BA1-A76EC0C7B3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92" y="4464919"/>
            <a:ext cx="2871020" cy="2153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DD3B73-4ADE-4724-B897-44AEC640E4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55" y="1477439"/>
            <a:ext cx="3854245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7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363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Juice ITC</vt:lpstr>
      <vt:lpstr>KG Always A Good Time</vt:lpstr>
      <vt:lpstr>Stencil</vt:lpstr>
      <vt:lpstr>Wingdings</vt:lpstr>
      <vt:lpstr>Tema di Office</vt:lpstr>
      <vt:lpstr>  Our erasmus+ in     Greece</vt:lpstr>
      <vt:lpstr>Monday </vt:lpstr>
      <vt:lpstr>Trikala</vt:lpstr>
      <vt:lpstr>Tuesday </vt:lpstr>
      <vt:lpstr>Wednesday </vt:lpstr>
      <vt:lpstr>thursday</vt:lpstr>
      <vt:lpstr>friday</vt:lpstr>
      <vt:lpstr>saturday</vt:lpstr>
      <vt:lpstr>In this week we had a lot of fun!!!</vt:lpstr>
      <vt:lpstr>Presentazione di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miraelena06@yahoo.com</dc:creator>
  <cp:lastModifiedBy>Utente di Microsoft Office</cp:lastModifiedBy>
  <cp:revision>28</cp:revision>
  <dcterms:created xsi:type="dcterms:W3CDTF">2019-05-02T07:34:20Z</dcterms:created>
  <dcterms:modified xsi:type="dcterms:W3CDTF">2019-06-18T13:04:18Z</dcterms:modified>
</cp:coreProperties>
</file>