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4689"/>
  </p:normalViewPr>
  <p:slideViewPr>
    <p:cSldViewPr snapToGrid="0" snapToObjects="1">
      <p:cViewPr varScale="1">
        <p:scale>
          <a:sx n="82" d="100"/>
          <a:sy n="82" d="100"/>
        </p:scale>
        <p:origin x="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9BCDDB-8001-4A45-A481-323BC800D06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xmlns="" id="{31119585-C107-4340-9B54-51F404EF652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xmlns="" id="{A64DAC53-B744-4C4B-958B-F2BFDBAE739B}"/>
              </a:ext>
            </a:extLst>
          </p:cNvPr>
          <p:cNvSpPr txBox="1">
            <a:spLocks noGrp="1"/>
          </p:cNvSpPr>
          <p:nvPr>
            <p:ph type="dt" sz="half" idx="7"/>
          </p:nvPr>
        </p:nvSpPr>
        <p:spPr>
          <a:xfrm>
            <a:off x="838203" y="6356351"/>
            <a:ext cx="2743200" cy="365129"/>
          </a:xfrm>
        </p:spPr>
        <p:txBody>
          <a:bodyPr/>
          <a:lstStyle>
            <a:lvl1pPr>
              <a:defRPr/>
            </a:lvl1pPr>
          </a:lstStyle>
          <a:p>
            <a:pPr lvl="0"/>
            <a:fld id="{C1AA9B15-6BF8-4B2B-AF1F-F3A52BDE6CE8}" type="datetime1">
              <a:rPr lang="it-IT"/>
              <a:pPr lvl="0"/>
              <a:t>10/12/19</a:t>
            </a:fld>
            <a:endParaRPr lang="it-IT"/>
          </a:p>
        </p:txBody>
      </p:sp>
      <p:sp>
        <p:nvSpPr>
          <p:cNvPr id="5" name="Segnaposto piè di pagina 4">
            <a:extLst>
              <a:ext uri="{FF2B5EF4-FFF2-40B4-BE49-F238E27FC236}">
                <a16:creationId xmlns:a16="http://schemas.microsoft.com/office/drawing/2014/main" xmlns="" id="{EC102A53-CB08-40EE-9AA9-7C1171AE164F}"/>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03C85851-D6FE-4311-BE61-92966F26937F}"/>
              </a:ext>
            </a:extLst>
          </p:cNvPr>
          <p:cNvSpPr txBox="1">
            <a:spLocks noGrp="1"/>
          </p:cNvSpPr>
          <p:nvPr>
            <p:ph type="sldNum" sz="quarter" idx="8"/>
          </p:nvPr>
        </p:nvSpPr>
        <p:spPr>
          <a:xfrm>
            <a:off x="8610603" y="6356351"/>
            <a:ext cx="2743200" cy="365129"/>
          </a:xfrm>
        </p:spPr>
        <p:txBody>
          <a:bodyPr/>
          <a:lstStyle>
            <a:lvl1pPr>
              <a:defRPr/>
            </a:lvl1pPr>
          </a:lstStyle>
          <a:p>
            <a:pPr lvl="0"/>
            <a:fld id="{95A05A2F-407D-418B-B24A-B6E45D7CA88E}" type="slidenum">
              <a:t>‹n.›</a:t>
            </a:fld>
            <a:endParaRPr lang="it-IT"/>
          </a:p>
        </p:txBody>
      </p:sp>
    </p:spTree>
    <p:extLst>
      <p:ext uri="{BB962C8B-B14F-4D97-AF65-F5344CB8AC3E}">
        <p14:creationId xmlns:p14="http://schemas.microsoft.com/office/powerpoint/2010/main" val="13743807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9733EF-7491-403E-AF46-FDEB36EC7439}"/>
              </a:ext>
            </a:extLst>
          </p:cNvPr>
          <p:cNvSpPr txBox="1">
            <a:spLocks noGrp="1"/>
          </p:cNvSpPr>
          <p:nvPr>
            <p:ph type="title"/>
          </p:nvPr>
        </p:nvSpPr>
        <p:spPr>
          <a:xfrm>
            <a:off x="838203" y="365129"/>
            <a:ext cx="10515600" cy="1325559"/>
          </a:xfrm>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xmlns="" id="{E0D3F119-1C6F-49CA-A17A-14723A0FC6D4}"/>
              </a:ext>
            </a:extLst>
          </p:cNvPr>
          <p:cNvSpPr txBox="1">
            <a:spLocks noGrp="1"/>
          </p:cNvSpPr>
          <p:nvPr>
            <p:ph type="body" orient="vert" idx="1"/>
          </p:nvPr>
        </p:nvSpPr>
        <p:spPr>
          <a:xfrm>
            <a:off x="838203" y="1825627"/>
            <a:ext cx="10515600" cy="4351336"/>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DFAF207-694E-4D0A-BAE1-DFB747F253A9}"/>
              </a:ext>
            </a:extLst>
          </p:cNvPr>
          <p:cNvSpPr txBox="1">
            <a:spLocks noGrp="1"/>
          </p:cNvSpPr>
          <p:nvPr>
            <p:ph type="dt" sz="half" idx="7"/>
          </p:nvPr>
        </p:nvSpPr>
        <p:spPr>
          <a:xfrm>
            <a:off x="838203" y="6356351"/>
            <a:ext cx="2743200" cy="365129"/>
          </a:xfrm>
        </p:spPr>
        <p:txBody>
          <a:bodyPr/>
          <a:lstStyle>
            <a:lvl1pPr>
              <a:defRPr/>
            </a:lvl1pPr>
          </a:lstStyle>
          <a:p>
            <a:pPr lvl="0"/>
            <a:fld id="{8DDBB393-537C-4696-87BA-27CF421F073F}" type="datetime1">
              <a:rPr lang="it-IT"/>
              <a:pPr lvl="0"/>
              <a:t>10/12/19</a:t>
            </a:fld>
            <a:endParaRPr lang="it-IT"/>
          </a:p>
        </p:txBody>
      </p:sp>
      <p:sp>
        <p:nvSpPr>
          <p:cNvPr id="5" name="Segnaposto piè di pagina 4">
            <a:extLst>
              <a:ext uri="{FF2B5EF4-FFF2-40B4-BE49-F238E27FC236}">
                <a16:creationId xmlns:a16="http://schemas.microsoft.com/office/drawing/2014/main" xmlns="" id="{58588141-79F5-489C-B350-75F5CB6D0239}"/>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9C3A559A-B7F4-4F48-9C52-D7C744F12CCC}"/>
              </a:ext>
            </a:extLst>
          </p:cNvPr>
          <p:cNvSpPr txBox="1">
            <a:spLocks noGrp="1"/>
          </p:cNvSpPr>
          <p:nvPr>
            <p:ph type="sldNum" sz="quarter" idx="8"/>
          </p:nvPr>
        </p:nvSpPr>
        <p:spPr>
          <a:xfrm>
            <a:off x="8610603" y="6356351"/>
            <a:ext cx="2743200" cy="365129"/>
          </a:xfrm>
        </p:spPr>
        <p:txBody>
          <a:bodyPr/>
          <a:lstStyle>
            <a:lvl1pPr>
              <a:defRPr/>
            </a:lvl1pPr>
          </a:lstStyle>
          <a:p>
            <a:pPr lvl="0"/>
            <a:fld id="{12C03B0C-E20A-40CC-99C3-79452782FF56}" type="slidenum">
              <a:t>‹n.›</a:t>
            </a:fld>
            <a:endParaRPr lang="it-IT"/>
          </a:p>
        </p:txBody>
      </p:sp>
    </p:spTree>
    <p:extLst>
      <p:ext uri="{BB962C8B-B14F-4D97-AF65-F5344CB8AC3E}">
        <p14:creationId xmlns:p14="http://schemas.microsoft.com/office/powerpoint/2010/main" val="143715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8E6640F-429B-431F-8B8F-44E57DD7EDB6}"/>
              </a:ext>
            </a:extLst>
          </p:cNvPr>
          <p:cNvSpPr txBox="1">
            <a:spLocks noGrp="1"/>
          </p:cNvSpPr>
          <p:nvPr>
            <p:ph type="title" orient="vert"/>
          </p:nvPr>
        </p:nvSpPr>
        <p:spPr>
          <a:xfrm>
            <a:off x="8724903" y="365129"/>
            <a:ext cx="2628899" cy="5811834"/>
          </a:xfr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xmlns="" id="{6FE193DE-F28C-4B6A-9BD2-A31A9A2912C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080F7C4-FDCD-4A1F-A4EF-75A7C52FF73F}"/>
              </a:ext>
            </a:extLst>
          </p:cNvPr>
          <p:cNvSpPr txBox="1">
            <a:spLocks noGrp="1"/>
          </p:cNvSpPr>
          <p:nvPr>
            <p:ph type="dt" sz="half" idx="7"/>
          </p:nvPr>
        </p:nvSpPr>
        <p:spPr>
          <a:xfrm>
            <a:off x="838203" y="6356351"/>
            <a:ext cx="2743200" cy="365129"/>
          </a:xfrm>
        </p:spPr>
        <p:txBody>
          <a:bodyPr/>
          <a:lstStyle>
            <a:lvl1pPr>
              <a:defRPr/>
            </a:lvl1pPr>
          </a:lstStyle>
          <a:p>
            <a:pPr lvl="0"/>
            <a:fld id="{8F0BB3E5-6842-442B-B3A0-A9E0D985D6AA}" type="datetime1">
              <a:rPr lang="it-IT"/>
              <a:pPr lvl="0"/>
              <a:t>10/12/19</a:t>
            </a:fld>
            <a:endParaRPr lang="it-IT"/>
          </a:p>
        </p:txBody>
      </p:sp>
      <p:sp>
        <p:nvSpPr>
          <p:cNvPr id="5" name="Segnaposto piè di pagina 4">
            <a:extLst>
              <a:ext uri="{FF2B5EF4-FFF2-40B4-BE49-F238E27FC236}">
                <a16:creationId xmlns:a16="http://schemas.microsoft.com/office/drawing/2014/main" xmlns="" id="{99D37B3E-F5C8-44CE-8330-50CAF17E285B}"/>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76EACF5B-A142-4975-AD95-62E8DBCF6619}"/>
              </a:ext>
            </a:extLst>
          </p:cNvPr>
          <p:cNvSpPr txBox="1">
            <a:spLocks noGrp="1"/>
          </p:cNvSpPr>
          <p:nvPr>
            <p:ph type="sldNum" sz="quarter" idx="8"/>
          </p:nvPr>
        </p:nvSpPr>
        <p:spPr>
          <a:xfrm>
            <a:off x="8610603" y="6356351"/>
            <a:ext cx="2743200" cy="365129"/>
          </a:xfrm>
        </p:spPr>
        <p:txBody>
          <a:bodyPr/>
          <a:lstStyle>
            <a:lvl1pPr>
              <a:defRPr/>
            </a:lvl1pPr>
          </a:lstStyle>
          <a:p>
            <a:pPr lvl="0"/>
            <a:fld id="{6770CB36-126F-41CB-BA43-8B3772A73405}" type="slidenum">
              <a:t>‹n.›</a:t>
            </a:fld>
            <a:endParaRPr lang="it-IT"/>
          </a:p>
        </p:txBody>
      </p:sp>
    </p:spTree>
    <p:extLst>
      <p:ext uri="{BB962C8B-B14F-4D97-AF65-F5344CB8AC3E}">
        <p14:creationId xmlns:p14="http://schemas.microsoft.com/office/powerpoint/2010/main" val="142022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70BE4C-8D68-47CF-A34D-65E7321BDA6A}"/>
              </a:ext>
            </a:extLst>
          </p:cNvPr>
          <p:cNvSpPr txBox="1">
            <a:spLocks noGrp="1"/>
          </p:cNvSpPr>
          <p:nvPr>
            <p:ph type="title"/>
          </p:nvPr>
        </p:nvSpPr>
        <p:spPr>
          <a:xfrm>
            <a:off x="838203" y="365129"/>
            <a:ext cx="10515600" cy="1325559"/>
          </a:xfrm>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20B65C3C-4435-4539-89D1-299B8FA856F4}"/>
              </a:ext>
            </a:extLst>
          </p:cNvPr>
          <p:cNvSpPr txBox="1">
            <a:spLocks noGrp="1"/>
          </p:cNvSpPr>
          <p:nvPr>
            <p:ph idx="1"/>
          </p:nvPr>
        </p:nvSpPr>
        <p:spPr>
          <a:xfrm>
            <a:off x="838203" y="1825627"/>
            <a:ext cx="10515600"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C58C0A8-DC09-4C9B-B966-2DB1691ABC62}"/>
              </a:ext>
            </a:extLst>
          </p:cNvPr>
          <p:cNvSpPr txBox="1">
            <a:spLocks noGrp="1"/>
          </p:cNvSpPr>
          <p:nvPr>
            <p:ph type="dt" sz="half" idx="7"/>
          </p:nvPr>
        </p:nvSpPr>
        <p:spPr>
          <a:xfrm>
            <a:off x="838203" y="6356351"/>
            <a:ext cx="2743200" cy="365129"/>
          </a:xfrm>
        </p:spPr>
        <p:txBody>
          <a:bodyPr/>
          <a:lstStyle>
            <a:lvl1pPr>
              <a:defRPr/>
            </a:lvl1pPr>
          </a:lstStyle>
          <a:p>
            <a:pPr lvl="0"/>
            <a:fld id="{EFA9704B-1793-4A3F-AFCE-9BDFF9132F0F}" type="datetime1">
              <a:rPr lang="it-IT"/>
              <a:pPr lvl="0"/>
              <a:t>10/12/19</a:t>
            </a:fld>
            <a:endParaRPr lang="it-IT"/>
          </a:p>
        </p:txBody>
      </p:sp>
      <p:sp>
        <p:nvSpPr>
          <p:cNvPr id="5" name="Segnaposto piè di pagina 4">
            <a:extLst>
              <a:ext uri="{FF2B5EF4-FFF2-40B4-BE49-F238E27FC236}">
                <a16:creationId xmlns:a16="http://schemas.microsoft.com/office/drawing/2014/main" xmlns="" id="{4107DEDC-6283-42F1-A4F7-FE1AB8F04C11}"/>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88519630-072C-4DA2-8720-25EE649DB875}"/>
              </a:ext>
            </a:extLst>
          </p:cNvPr>
          <p:cNvSpPr txBox="1">
            <a:spLocks noGrp="1"/>
          </p:cNvSpPr>
          <p:nvPr>
            <p:ph type="sldNum" sz="quarter" idx="8"/>
          </p:nvPr>
        </p:nvSpPr>
        <p:spPr>
          <a:xfrm>
            <a:off x="8610603" y="6356351"/>
            <a:ext cx="2743200" cy="365129"/>
          </a:xfrm>
        </p:spPr>
        <p:txBody>
          <a:bodyPr/>
          <a:lstStyle>
            <a:lvl1pPr>
              <a:defRPr/>
            </a:lvl1pPr>
          </a:lstStyle>
          <a:p>
            <a:pPr lvl="0"/>
            <a:fld id="{8575BFF8-5185-4638-9D11-3C35B9C71B69}" type="slidenum">
              <a:t>‹n.›</a:t>
            </a:fld>
            <a:endParaRPr lang="it-IT"/>
          </a:p>
        </p:txBody>
      </p:sp>
    </p:spTree>
    <p:extLst>
      <p:ext uri="{BB962C8B-B14F-4D97-AF65-F5344CB8AC3E}">
        <p14:creationId xmlns:p14="http://schemas.microsoft.com/office/powerpoint/2010/main" val="11938919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D3B3212-57F8-43D2-A931-ADC8FE97E5A2}"/>
              </a:ext>
            </a:extLst>
          </p:cNvPr>
          <p:cNvSpPr txBox="1">
            <a:spLocks noGrp="1"/>
          </p:cNvSpPr>
          <p:nvPr>
            <p:ph type="title"/>
          </p:nvPr>
        </p:nvSpPr>
        <p:spPr>
          <a:xfrm>
            <a:off x="831847" y="1709735"/>
            <a:ext cx="10515600" cy="2852735"/>
          </a:xfrm>
        </p:spPr>
        <p:txBody>
          <a:bodyPr anchor="b"/>
          <a:lstStyle>
            <a:lvl1pPr>
              <a:defRPr sz="60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xmlns="" id="{E83AE61D-2668-4F04-93B0-D3549E78E0E0}"/>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F9BD0A81-6169-4B0A-878F-CC7A5321D806}"/>
              </a:ext>
            </a:extLst>
          </p:cNvPr>
          <p:cNvSpPr txBox="1">
            <a:spLocks noGrp="1"/>
          </p:cNvSpPr>
          <p:nvPr>
            <p:ph type="dt" sz="half" idx="7"/>
          </p:nvPr>
        </p:nvSpPr>
        <p:spPr>
          <a:xfrm>
            <a:off x="838203" y="6356351"/>
            <a:ext cx="2743200" cy="365129"/>
          </a:xfrm>
        </p:spPr>
        <p:txBody>
          <a:bodyPr/>
          <a:lstStyle>
            <a:lvl1pPr>
              <a:defRPr/>
            </a:lvl1pPr>
          </a:lstStyle>
          <a:p>
            <a:pPr lvl="0"/>
            <a:fld id="{9BADB923-DD5A-48F6-809C-9E3090FFA1F4}" type="datetime1">
              <a:rPr lang="it-IT"/>
              <a:pPr lvl="0"/>
              <a:t>10/12/19</a:t>
            </a:fld>
            <a:endParaRPr lang="it-IT"/>
          </a:p>
        </p:txBody>
      </p:sp>
      <p:sp>
        <p:nvSpPr>
          <p:cNvPr id="5" name="Segnaposto piè di pagina 4">
            <a:extLst>
              <a:ext uri="{FF2B5EF4-FFF2-40B4-BE49-F238E27FC236}">
                <a16:creationId xmlns:a16="http://schemas.microsoft.com/office/drawing/2014/main" xmlns="" id="{E3CF2A76-0526-43A2-9B6D-1101ECAFB09B}"/>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xmlns="" id="{8C86EAA2-E9C3-445A-AFAD-0AF9620B9043}"/>
              </a:ext>
            </a:extLst>
          </p:cNvPr>
          <p:cNvSpPr txBox="1">
            <a:spLocks noGrp="1"/>
          </p:cNvSpPr>
          <p:nvPr>
            <p:ph type="sldNum" sz="quarter" idx="8"/>
          </p:nvPr>
        </p:nvSpPr>
        <p:spPr>
          <a:xfrm>
            <a:off x="8610603" y="6356351"/>
            <a:ext cx="2743200" cy="365129"/>
          </a:xfrm>
        </p:spPr>
        <p:txBody>
          <a:bodyPr/>
          <a:lstStyle>
            <a:lvl1pPr>
              <a:defRPr/>
            </a:lvl1pPr>
          </a:lstStyle>
          <a:p>
            <a:pPr lvl="0"/>
            <a:fld id="{F6DE3F2B-4CD7-4A1A-BB1C-6076AD6317BD}" type="slidenum">
              <a:t>‹n.›</a:t>
            </a:fld>
            <a:endParaRPr lang="it-IT"/>
          </a:p>
        </p:txBody>
      </p:sp>
    </p:spTree>
    <p:extLst>
      <p:ext uri="{BB962C8B-B14F-4D97-AF65-F5344CB8AC3E}">
        <p14:creationId xmlns:p14="http://schemas.microsoft.com/office/powerpoint/2010/main" val="71056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8D4253D-7489-48AA-9728-C91CB60DA46E}"/>
              </a:ext>
            </a:extLst>
          </p:cNvPr>
          <p:cNvSpPr txBox="1">
            <a:spLocks noGrp="1"/>
          </p:cNvSpPr>
          <p:nvPr>
            <p:ph type="title"/>
          </p:nvPr>
        </p:nvSpPr>
        <p:spPr>
          <a:xfrm>
            <a:off x="838203" y="365129"/>
            <a:ext cx="10515600" cy="1325559"/>
          </a:xfrm>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963F6B44-0B56-4DC0-A21A-EF3E8B36139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A7498D4D-ACB1-4445-AEEC-825C7D914D5E}"/>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D402CF3D-8CE1-4367-A5D4-DE77F20DC5DB}"/>
              </a:ext>
            </a:extLst>
          </p:cNvPr>
          <p:cNvSpPr txBox="1">
            <a:spLocks noGrp="1"/>
          </p:cNvSpPr>
          <p:nvPr>
            <p:ph type="dt" sz="half" idx="7"/>
          </p:nvPr>
        </p:nvSpPr>
        <p:spPr>
          <a:xfrm>
            <a:off x="838203" y="6356351"/>
            <a:ext cx="2743200" cy="365129"/>
          </a:xfrm>
        </p:spPr>
        <p:txBody>
          <a:bodyPr/>
          <a:lstStyle>
            <a:lvl1pPr>
              <a:defRPr/>
            </a:lvl1pPr>
          </a:lstStyle>
          <a:p>
            <a:pPr lvl="0"/>
            <a:fld id="{2C78EF6F-7697-4976-804E-80BA9D0B24BC}" type="datetime1">
              <a:rPr lang="it-IT"/>
              <a:pPr lvl="0"/>
              <a:t>10/12/19</a:t>
            </a:fld>
            <a:endParaRPr lang="it-IT"/>
          </a:p>
        </p:txBody>
      </p:sp>
      <p:sp>
        <p:nvSpPr>
          <p:cNvPr id="6" name="Segnaposto piè di pagina 5">
            <a:extLst>
              <a:ext uri="{FF2B5EF4-FFF2-40B4-BE49-F238E27FC236}">
                <a16:creationId xmlns:a16="http://schemas.microsoft.com/office/drawing/2014/main" xmlns="" id="{FB63D8EC-8233-4FFA-936A-D58BD2AE04BF}"/>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134CC780-65EF-45CB-AAE2-8E02E88719DE}"/>
              </a:ext>
            </a:extLst>
          </p:cNvPr>
          <p:cNvSpPr txBox="1">
            <a:spLocks noGrp="1"/>
          </p:cNvSpPr>
          <p:nvPr>
            <p:ph type="sldNum" sz="quarter" idx="8"/>
          </p:nvPr>
        </p:nvSpPr>
        <p:spPr>
          <a:xfrm>
            <a:off x="8610603" y="6356351"/>
            <a:ext cx="2743200" cy="365129"/>
          </a:xfrm>
        </p:spPr>
        <p:txBody>
          <a:bodyPr/>
          <a:lstStyle>
            <a:lvl1pPr>
              <a:defRPr/>
            </a:lvl1pPr>
          </a:lstStyle>
          <a:p>
            <a:pPr lvl="0"/>
            <a:fld id="{21B07B36-AA86-47B3-8ED3-022BD93AFAEB}" type="slidenum">
              <a:t>‹n.›</a:t>
            </a:fld>
            <a:endParaRPr lang="it-IT"/>
          </a:p>
        </p:txBody>
      </p:sp>
    </p:spTree>
    <p:extLst>
      <p:ext uri="{BB962C8B-B14F-4D97-AF65-F5344CB8AC3E}">
        <p14:creationId xmlns:p14="http://schemas.microsoft.com/office/powerpoint/2010/main" val="35613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D2E68B-1AD6-4401-BBEF-8AAE349F7620}"/>
              </a:ext>
            </a:extLst>
          </p:cNvPr>
          <p:cNvSpPr txBox="1">
            <a:spLocks noGrp="1"/>
          </p:cNvSpPr>
          <p:nvPr>
            <p:ph type="title"/>
          </p:nvPr>
        </p:nvSpPr>
        <p:spPr>
          <a:xfrm>
            <a:off x="839784" y="365129"/>
            <a:ext cx="10515600" cy="1325559"/>
          </a:xfrm>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xmlns="" id="{582A8DBD-B657-43E3-8CCE-8909E73C4B3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666A7E8E-78CD-4300-B1A1-5B24AAADAFD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C233C8D7-B38B-4ACA-BCE9-0F4211084D3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371B2E2-A2CA-447E-BB89-DF99E8877DB6}"/>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7C5B5CBA-8100-47A8-8AFC-7221CEA4ACD1}"/>
              </a:ext>
            </a:extLst>
          </p:cNvPr>
          <p:cNvSpPr txBox="1">
            <a:spLocks noGrp="1"/>
          </p:cNvSpPr>
          <p:nvPr>
            <p:ph type="dt" sz="half" idx="7"/>
          </p:nvPr>
        </p:nvSpPr>
        <p:spPr>
          <a:xfrm>
            <a:off x="838203" y="6356351"/>
            <a:ext cx="2743200" cy="365129"/>
          </a:xfrm>
        </p:spPr>
        <p:txBody>
          <a:bodyPr/>
          <a:lstStyle>
            <a:lvl1pPr>
              <a:defRPr/>
            </a:lvl1pPr>
          </a:lstStyle>
          <a:p>
            <a:pPr lvl="0"/>
            <a:fld id="{4FCD31FA-D756-4EA3-990F-436B52F127AE}" type="datetime1">
              <a:rPr lang="it-IT"/>
              <a:pPr lvl="0"/>
              <a:t>10/12/19</a:t>
            </a:fld>
            <a:endParaRPr lang="it-IT"/>
          </a:p>
        </p:txBody>
      </p:sp>
      <p:sp>
        <p:nvSpPr>
          <p:cNvPr id="8" name="Segnaposto piè di pagina 7">
            <a:extLst>
              <a:ext uri="{FF2B5EF4-FFF2-40B4-BE49-F238E27FC236}">
                <a16:creationId xmlns:a16="http://schemas.microsoft.com/office/drawing/2014/main" xmlns="" id="{34821353-F718-4B2B-AD3F-4A8A502F98AE}"/>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xmlns="" id="{E99CFB53-FA05-471E-B443-FDA57B94A2FF}"/>
              </a:ext>
            </a:extLst>
          </p:cNvPr>
          <p:cNvSpPr txBox="1">
            <a:spLocks noGrp="1"/>
          </p:cNvSpPr>
          <p:nvPr>
            <p:ph type="sldNum" sz="quarter" idx="8"/>
          </p:nvPr>
        </p:nvSpPr>
        <p:spPr>
          <a:xfrm>
            <a:off x="8610603" y="6356351"/>
            <a:ext cx="2743200" cy="365129"/>
          </a:xfrm>
        </p:spPr>
        <p:txBody>
          <a:bodyPr/>
          <a:lstStyle>
            <a:lvl1pPr>
              <a:defRPr/>
            </a:lvl1pPr>
          </a:lstStyle>
          <a:p>
            <a:pPr lvl="0"/>
            <a:fld id="{B7A410A1-F643-48F4-B1B4-1985F543CEF6}" type="slidenum">
              <a:t>‹n.›</a:t>
            </a:fld>
            <a:endParaRPr lang="it-IT"/>
          </a:p>
        </p:txBody>
      </p:sp>
    </p:spTree>
    <p:extLst>
      <p:ext uri="{BB962C8B-B14F-4D97-AF65-F5344CB8AC3E}">
        <p14:creationId xmlns:p14="http://schemas.microsoft.com/office/powerpoint/2010/main" val="395172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25C7E4E-F9AE-4298-BA8D-43F4BABEE45A}"/>
              </a:ext>
            </a:extLst>
          </p:cNvPr>
          <p:cNvSpPr txBox="1">
            <a:spLocks noGrp="1"/>
          </p:cNvSpPr>
          <p:nvPr>
            <p:ph type="title"/>
          </p:nvPr>
        </p:nvSpPr>
        <p:spPr>
          <a:xfrm>
            <a:off x="838203" y="365129"/>
            <a:ext cx="10515600" cy="1325559"/>
          </a:xfrm>
        </p:spPr>
        <p:txBody>
          <a:bodyPr/>
          <a:lstStyle>
            <a:lvl1pPr>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xmlns="" id="{D9804097-C933-422F-BA53-6A73AE1E196A}"/>
              </a:ext>
            </a:extLst>
          </p:cNvPr>
          <p:cNvSpPr txBox="1">
            <a:spLocks noGrp="1"/>
          </p:cNvSpPr>
          <p:nvPr>
            <p:ph type="dt" sz="half" idx="7"/>
          </p:nvPr>
        </p:nvSpPr>
        <p:spPr>
          <a:xfrm>
            <a:off x="838203" y="6356351"/>
            <a:ext cx="2743200" cy="365129"/>
          </a:xfrm>
        </p:spPr>
        <p:txBody>
          <a:bodyPr/>
          <a:lstStyle>
            <a:lvl1pPr>
              <a:defRPr/>
            </a:lvl1pPr>
          </a:lstStyle>
          <a:p>
            <a:pPr lvl="0"/>
            <a:fld id="{305CA556-5EE5-40D9-A554-A303B3DFEBEC}" type="datetime1">
              <a:rPr lang="it-IT"/>
              <a:pPr lvl="0"/>
              <a:t>10/12/19</a:t>
            </a:fld>
            <a:endParaRPr lang="it-IT"/>
          </a:p>
        </p:txBody>
      </p:sp>
      <p:sp>
        <p:nvSpPr>
          <p:cNvPr id="4" name="Segnaposto piè di pagina 3">
            <a:extLst>
              <a:ext uri="{FF2B5EF4-FFF2-40B4-BE49-F238E27FC236}">
                <a16:creationId xmlns:a16="http://schemas.microsoft.com/office/drawing/2014/main" xmlns="" id="{4F64D4D5-297C-4100-9EAC-3854E66E077C}"/>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xmlns="" id="{8C31C2EE-498B-4A75-AD89-78E3ED73EA34}"/>
              </a:ext>
            </a:extLst>
          </p:cNvPr>
          <p:cNvSpPr txBox="1">
            <a:spLocks noGrp="1"/>
          </p:cNvSpPr>
          <p:nvPr>
            <p:ph type="sldNum" sz="quarter" idx="8"/>
          </p:nvPr>
        </p:nvSpPr>
        <p:spPr>
          <a:xfrm>
            <a:off x="8610603" y="6356351"/>
            <a:ext cx="2743200" cy="365129"/>
          </a:xfrm>
        </p:spPr>
        <p:txBody>
          <a:bodyPr/>
          <a:lstStyle>
            <a:lvl1pPr>
              <a:defRPr/>
            </a:lvl1pPr>
          </a:lstStyle>
          <a:p>
            <a:pPr lvl="0"/>
            <a:fld id="{E4B597CE-A47A-40C8-9BD3-7BFE611EA619}" type="slidenum">
              <a:t>‹n.›</a:t>
            </a:fld>
            <a:endParaRPr lang="it-IT"/>
          </a:p>
        </p:txBody>
      </p:sp>
    </p:spTree>
    <p:extLst>
      <p:ext uri="{BB962C8B-B14F-4D97-AF65-F5344CB8AC3E}">
        <p14:creationId xmlns:p14="http://schemas.microsoft.com/office/powerpoint/2010/main" val="311529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C95C139E-34E3-44CD-B124-837E6F4350F8}"/>
              </a:ext>
            </a:extLst>
          </p:cNvPr>
          <p:cNvSpPr txBox="1">
            <a:spLocks noGrp="1"/>
          </p:cNvSpPr>
          <p:nvPr>
            <p:ph type="dt" sz="half" idx="7"/>
          </p:nvPr>
        </p:nvSpPr>
        <p:spPr>
          <a:xfrm>
            <a:off x="838203" y="6356351"/>
            <a:ext cx="2743200" cy="365129"/>
          </a:xfrm>
        </p:spPr>
        <p:txBody>
          <a:bodyPr/>
          <a:lstStyle>
            <a:lvl1pPr>
              <a:defRPr/>
            </a:lvl1pPr>
          </a:lstStyle>
          <a:p>
            <a:pPr lvl="0"/>
            <a:fld id="{86BF6CB6-A69B-47F8-8A34-EBFB8B533B1A}" type="datetime1">
              <a:rPr lang="it-IT"/>
              <a:pPr lvl="0"/>
              <a:t>10/12/19</a:t>
            </a:fld>
            <a:endParaRPr lang="it-IT"/>
          </a:p>
        </p:txBody>
      </p:sp>
      <p:sp>
        <p:nvSpPr>
          <p:cNvPr id="3" name="Segnaposto piè di pagina 2">
            <a:extLst>
              <a:ext uri="{FF2B5EF4-FFF2-40B4-BE49-F238E27FC236}">
                <a16:creationId xmlns:a16="http://schemas.microsoft.com/office/drawing/2014/main" xmlns="" id="{DE67FB0A-48C9-417F-93D5-E913F8E662F2}"/>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xmlns="" id="{E732BC40-1A3B-44EF-ABD0-B34848A7BEBA}"/>
              </a:ext>
            </a:extLst>
          </p:cNvPr>
          <p:cNvSpPr txBox="1">
            <a:spLocks noGrp="1"/>
          </p:cNvSpPr>
          <p:nvPr>
            <p:ph type="sldNum" sz="quarter" idx="8"/>
          </p:nvPr>
        </p:nvSpPr>
        <p:spPr>
          <a:xfrm>
            <a:off x="8610603" y="6356351"/>
            <a:ext cx="2743200" cy="365129"/>
          </a:xfrm>
        </p:spPr>
        <p:txBody>
          <a:bodyPr/>
          <a:lstStyle>
            <a:lvl1pPr>
              <a:defRPr/>
            </a:lvl1pPr>
          </a:lstStyle>
          <a:p>
            <a:pPr lvl="0"/>
            <a:fld id="{B6CC8463-0922-491F-9C95-485E0C5D1E35}" type="slidenum">
              <a:t>‹n.›</a:t>
            </a:fld>
            <a:endParaRPr lang="it-IT"/>
          </a:p>
        </p:txBody>
      </p:sp>
    </p:spTree>
    <p:extLst>
      <p:ext uri="{BB962C8B-B14F-4D97-AF65-F5344CB8AC3E}">
        <p14:creationId xmlns:p14="http://schemas.microsoft.com/office/powerpoint/2010/main" val="5831731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3E24339-530E-432B-93A9-4B121E361240}"/>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xmlns="" id="{69F1EBE3-FB8B-4AE0-9372-D3C0FBADB37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5FE4FB82-6F82-46BC-8E14-7BA1DC0B77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C7A8ADBC-0C7A-44F6-B7F3-B1598B7A7021}"/>
              </a:ext>
            </a:extLst>
          </p:cNvPr>
          <p:cNvSpPr txBox="1">
            <a:spLocks noGrp="1"/>
          </p:cNvSpPr>
          <p:nvPr>
            <p:ph type="dt" sz="half" idx="7"/>
          </p:nvPr>
        </p:nvSpPr>
        <p:spPr>
          <a:xfrm>
            <a:off x="838203" y="6356351"/>
            <a:ext cx="2743200" cy="365129"/>
          </a:xfrm>
        </p:spPr>
        <p:txBody>
          <a:bodyPr/>
          <a:lstStyle>
            <a:lvl1pPr>
              <a:defRPr/>
            </a:lvl1pPr>
          </a:lstStyle>
          <a:p>
            <a:pPr lvl="0"/>
            <a:fld id="{3A3F68C6-8A59-45C4-8835-6BF44897938A}" type="datetime1">
              <a:rPr lang="it-IT"/>
              <a:pPr lvl="0"/>
              <a:t>10/12/19</a:t>
            </a:fld>
            <a:endParaRPr lang="it-IT"/>
          </a:p>
        </p:txBody>
      </p:sp>
      <p:sp>
        <p:nvSpPr>
          <p:cNvPr id="6" name="Segnaposto piè di pagina 5">
            <a:extLst>
              <a:ext uri="{FF2B5EF4-FFF2-40B4-BE49-F238E27FC236}">
                <a16:creationId xmlns:a16="http://schemas.microsoft.com/office/drawing/2014/main" xmlns="" id="{725CB60D-7073-4865-9E23-298F13B6BD26}"/>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0AAEC28F-9577-439E-A6CD-BAEC242626E9}"/>
              </a:ext>
            </a:extLst>
          </p:cNvPr>
          <p:cNvSpPr txBox="1">
            <a:spLocks noGrp="1"/>
          </p:cNvSpPr>
          <p:nvPr>
            <p:ph type="sldNum" sz="quarter" idx="8"/>
          </p:nvPr>
        </p:nvSpPr>
        <p:spPr>
          <a:xfrm>
            <a:off x="8610603" y="6356351"/>
            <a:ext cx="2743200" cy="365129"/>
          </a:xfrm>
        </p:spPr>
        <p:txBody>
          <a:bodyPr/>
          <a:lstStyle>
            <a:lvl1pPr>
              <a:defRPr/>
            </a:lvl1pPr>
          </a:lstStyle>
          <a:p>
            <a:pPr lvl="0"/>
            <a:fld id="{D77CD737-6297-488E-97ED-EB1C96466263}" type="slidenum">
              <a:t>‹n.›</a:t>
            </a:fld>
            <a:endParaRPr lang="it-IT"/>
          </a:p>
        </p:txBody>
      </p:sp>
    </p:spTree>
    <p:extLst>
      <p:ext uri="{BB962C8B-B14F-4D97-AF65-F5344CB8AC3E}">
        <p14:creationId xmlns:p14="http://schemas.microsoft.com/office/powerpoint/2010/main" val="93112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1C862B4-4770-4F96-A5B4-DE0E4C11BC52}"/>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xmlns="" id="{929FD3D9-1964-4E59-9E7E-CD9A81B8936E}"/>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it-IT"/>
          </a:p>
        </p:txBody>
      </p:sp>
      <p:sp>
        <p:nvSpPr>
          <p:cNvPr id="4" name="Segnaposto testo 3">
            <a:extLst>
              <a:ext uri="{FF2B5EF4-FFF2-40B4-BE49-F238E27FC236}">
                <a16:creationId xmlns:a16="http://schemas.microsoft.com/office/drawing/2014/main" xmlns="" id="{32DB0EF0-D5D6-43B2-BF4B-CFE88F3563A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3D977D5-12B0-4982-8DAF-4E59ECBC6EDB}"/>
              </a:ext>
            </a:extLst>
          </p:cNvPr>
          <p:cNvSpPr txBox="1">
            <a:spLocks noGrp="1"/>
          </p:cNvSpPr>
          <p:nvPr>
            <p:ph type="dt" sz="half" idx="7"/>
          </p:nvPr>
        </p:nvSpPr>
        <p:spPr>
          <a:xfrm>
            <a:off x="838203" y="6356351"/>
            <a:ext cx="2743200" cy="365129"/>
          </a:xfrm>
        </p:spPr>
        <p:txBody>
          <a:bodyPr/>
          <a:lstStyle>
            <a:lvl1pPr>
              <a:defRPr/>
            </a:lvl1pPr>
          </a:lstStyle>
          <a:p>
            <a:pPr lvl="0"/>
            <a:fld id="{A4CDCA9E-1CDD-4EC0-B93C-E8730021AC64}" type="datetime1">
              <a:rPr lang="it-IT"/>
              <a:pPr lvl="0"/>
              <a:t>10/12/19</a:t>
            </a:fld>
            <a:endParaRPr lang="it-IT"/>
          </a:p>
        </p:txBody>
      </p:sp>
      <p:sp>
        <p:nvSpPr>
          <p:cNvPr id="6" name="Segnaposto piè di pagina 5">
            <a:extLst>
              <a:ext uri="{FF2B5EF4-FFF2-40B4-BE49-F238E27FC236}">
                <a16:creationId xmlns:a16="http://schemas.microsoft.com/office/drawing/2014/main" xmlns="" id="{ED68BC89-59E0-4298-81A8-54B31F054D2B}"/>
              </a:ext>
            </a:extLst>
          </p:cNvPr>
          <p:cNvSpPr txBox="1">
            <a:spLocks noGrp="1"/>
          </p:cNvSpPr>
          <p:nvPr>
            <p:ph type="ftr" sz="quarter" idx="9"/>
          </p:nvPr>
        </p:nvSpPr>
        <p:spPr>
          <a:xfrm>
            <a:off x="4038603" y="6356351"/>
            <a:ext cx="4114800" cy="365129"/>
          </a:xfrm>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xmlns="" id="{DD8546C6-D6BC-4BA2-B988-C592271FE368}"/>
              </a:ext>
            </a:extLst>
          </p:cNvPr>
          <p:cNvSpPr txBox="1">
            <a:spLocks noGrp="1"/>
          </p:cNvSpPr>
          <p:nvPr>
            <p:ph type="sldNum" sz="quarter" idx="8"/>
          </p:nvPr>
        </p:nvSpPr>
        <p:spPr>
          <a:xfrm>
            <a:off x="8610603" y="6356351"/>
            <a:ext cx="2743200" cy="365129"/>
          </a:xfrm>
        </p:spPr>
        <p:txBody>
          <a:bodyPr/>
          <a:lstStyle>
            <a:lvl1pPr>
              <a:defRPr/>
            </a:lvl1pPr>
          </a:lstStyle>
          <a:p>
            <a:pPr lvl="0"/>
            <a:fld id="{3099BDA6-7573-45A2-A7AA-27B4DFFAE303}" type="slidenum">
              <a:t>‹n.›</a:t>
            </a:fld>
            <a:endParaRPr lang="it-IT"/>
          </a:p>
        </p:txBody>
      </p:sp>
    </p:spTree>
    <p:extLst>
      <p:ext uri="{BB962C8B-B14F-4D97-AF65-F5344CB8AC3E}">
        <p14:creationId xmlns:p14="http://schemas.microsoft.com/office/powerpoint/2010/main" val="1535166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FCBE62EE-70F4-42FC-A4AA-F5D4FAD890F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xmlns="" id="{7B692486-C1E0-4270-A0A3-79D838E18BF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2766DE-3F84-4C69-92E8-7C8B059072C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C3BA79C3-082B-4B68-8330-FDF15AEF85F5}" type="datetime1">
              <a:rPr lang="it-IT"/>
              <a:pPr lvl="0"/>
              <a:t>10/12/19</a:t>
            </a:fld>
            <a:endParaRPr lang="it-IT"/>
          </a:p>
        </p:txBody>
      </p:sp>
      <p:sp>
        <p:nvSpPr>
          <p:cNvPr id="5" name="Segnaposto piè di pagina 4">
            <a:extLst>
              <a:ext uri="{FF2B5EF4-FFF2-40B4-BE49-F238E27FC236}">
                <a16:creationId xmlns:a16="http://schemas.microsoft.com/office/drawing/2014/main" xmlns="" id="{CB4BB2FF-8EE9-443E-B63D-9ABF9ED151D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egnaposto numero diapositiva 5">
            <a:extLst>
              <a:ext uri="{FF2B5EF4-FFF2-40B4-BE49-F238E27FC236}">
                <a16:creationId xmlns:a16="http://schemas.microsoft.com/office/drawing/2014/main" xmlns="" id="{50F1BDC3-53EA-41AC-8761-6D3DBC3FCF5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9B53413B-546C-4794-9CA3-FF31D3635401}"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Sottotitolo 2">
            <a:extLst>
              <a:ext uri="{FF2B5EF4-FFF2-40B4-BE49-F238E27FC236}">
                <a16:creationId xmlns:a16="http://schemas.microsoft.com/office/drawing/2014/main" xmlns="" id="{1833CC6E-ABC3-4C5A-9942-59D38CBA0AEE}"/>
              </a:ext>
            </a:extLst>
          </p:cNvPr>
          <p:cNvSpPr txBox="1">
            <a:spLocks noGrp="1"/>
          </p:cNvSpPr>
          <p:nvPr>
            <p:ph type="subTitle" idx="1"/>
          </p:nvPr>
        </p:nvSpPr>
        <p:spPr>
          <a:xfrm>
            <a:off x="940899" y="660397"/>
            <a:ext cx="10243931" cy="4932017"/>
          </a:xfrm>
        </p:spPr>
        <p:txBody>
          <a:bodyPr/>
          <a:lstStyle/>
          <a:p>
            <a:pPr lvl="0"/>
            <a:r>
              <a:rPr lang="it-IT"/>
              <a:t>.</a:t>
            </a:r>
          </a:p>
        </p:txBody>
      </p:sp>
      <p:sp>
        <p:nvSpPr>
          <p:cNvPr id="3" name="Titolo 7">
            <a:extLst>
              <a:ext uri="{FF2B5EF4-FFF2-40B4-BE49-F238E27FC236}">
                <a16:creationId xmlns:a16="http://schemas.microsoft.com/office/drawing/2014/main" xmlns="" id="{A2667347-DA60-497F-9F1A-42B431EBB8D9}"/>
              </a:ext>
            </a:extLst>
          </p:cNvPr>
          <p:cNvSpPr txBox="1">
            <a:spLocks noGrp="1"/>
          </p:cNvSpPr>
          <p:nvPr>
            <p:ph type="ctrTitle"/>
          </p:nvPr>
        </p:nvSpPr>
        <p:spPr>
          <a:xfrm>
            <a:off x="1524003" y="0"/>
            <a:ext cx="9144000" cy="1643268"/>
          </a:xfrm>
        </p:spPr>
        <p:txBody>
          <a:bodyPr/>
          <a:lstStyle/>
          <a:p>
            <a:pPr lvl="0"/>
            <a:r>
              <a:rPr lang="it-IT">
                <a:latin typeface="Algerian" pitchFamily="82"/>
              </a:rPr>
              <a:t>CANNOLI SICILIANI</a:t>
            </a:r>
          </a:p>
        </p:txBody>
      </p:sp>
      <p:pic>
        <p:nvPicPr>
          <p:cNvPr id="4" name="Immagine 9">
            <a:extLst>
              <a:ext uri="{FF2B5EF4-FFF2-40B4-BE49-F238E27FC236}">
                <a16:creationId xmlns:a16="http://schemas.microsoft.com/office/drawing/2014/main" xmlns="" id="{7B9F4610-5423-4707-BC6D-E48E53419E2A}"/>
              </a:ext>
            </a:extLst>
          </p:cNvPr>
          <p:cNvPicPr>
            <a:picLocks noChangeAspect="1"/>
          </p:cNvPicPr>
          <p:nvPr/>
        </p:nvPicPr>
        <p:blipFill>
          <a:blip r:embed="rId2"/>
          <a:stretch>
            <a:fillRect/>
          </a:stretch>
        </p:blipFill>
        <p:spPr>
          <a:xfrm>
            <a:off x="1749283" y="1749283"/>
            <a:ext cx="8429624" cy="4757531"/>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E6C0A4-FC5E-4D2B-9C07-437B6E385561}"/>
              </a:ext>
            </a:extLst>
          </p:cNvPr>
          <p:cNvSpPr txBox="1">
            <a:spLocks noGrp="1"/>
          </p:cNvSpPr>
          <p:nvPr>
            <p:ph type="title"/>
          </p:nvPr>
        </p:nvSpPr>
        <p:spPr>
          <a:xfrm>
            <a:off x="612913" y="681035"/>
            <a:ext cx="4820479" cy="2300703"/>
          </a:xfrm>
        </p:spPr>
        <p:txBody>
          <a:bodyPr>
            <a:noAutofit/>
          </a:bodyPr>
          <a:lstStyle/>
          <a:p>
            <a:pPr lvl="0"/>
            <a:r>
              <a:rPr lang="it-IT" sz="2800">
                <a:latin typeface="Calibri"/>
              </a:rPr>
              <a:t>Cannoli are italian pastries that originated on the island of sicily and are today a staple of sicilian cuisine. Cannoli consist of tube-shaped shells of fried pastry  dough, filled with a sweet, creamy filling usually containing ricotta.</a:t>
            </a:r>
          </a:p>
        </p:txBody>
      </p:sp>
      <p:sp>
        <p:nvSpPr>
          <p:cNvPr id="3" name="Segnaposto contenuto 2">
            <a:extLst>
              <a:ext uri="{FF2B5EF4-FFF2-40B4-BE49-F238E27FC236}">
                <a16:creationId xmlns:a16="http://schemas.microsoft.com/office/drawing/2014/main" xmlns="" id="{79E2B322-18CD-4C31-A551-AD4B66BB9808}"/>
              </a:ext>
            </a:extLst>
          </p:cNvPr>
          <p:cNvSpPr txBox="1">
            <a:spLocks noGrp="1"/>
          </p:cNvSpPr>
          <p:nvPr>
            <p:ph idx="1"/>
          </p:nvPr>
        </p:nvSpPr>
        <p:spPr>
          <a:xfrm>
            <a:off x="5927031" y="4412976"/>
            <a:ext cx="5549347" cy="2015776"/>
          </a:xfrm>
        </p:spPr>
        <p:txBody>
          <a:bodyPr/>
          <a:lstStyle/>
          <a:p>
            <a:pPr marL="0" lvl="0" indent="0">
              <a:lnSpc>
                <a:spcPct val="80000"/>
              </a:lnSpc>
              <a:buNone/>
            </a:pPr>
            <a:r>
              <a:rPr lang="it-IT" sz="2600"/>
              <a:t>They range in size from «canullichi», no bigger than a finger, to the fist-sized proportions typically found south of palermo. They are often flavored with cocoa, nuts, chocolate, or candied fruits.</a:t>
            </a:r>
          </a:p>
        </p:txBody>
      </p:sp>
      <p:pic>
        <p:nvPicPr>
          <p:cNvPr id="4" name="Immagine 3">
            <a:extLst>
              <a:ext uri="{FF2B5EF4-FFF2-40B4-BE49-F238E27FC236}">
                <a16:creationId xmlns:a16="http://schemas.microsoft.com/office/drawing/2014/main" xmlns="" id="{29A8B51B-6208-4B27-A8D8-1404695BA7C6}"/>
              </a:ext>
            </a:extLst>
          </p:cNvPr>
          <p:cNvPicPr>
            <a:picLocks noChangeAspect="1"/>
          </p:cNvPicPr>
          <p:nvPr/>
        </p:nvPicPr>
        <p:blipFill>
          <a:blip r:embed="rId2"/>
          <a:stretch>
            <a:fillRect/>
          </a:stretch>
        </p:blipFill>
        <p:spPr>
          <a:xfrm>
            <a:off x="6294784" y="429246"/>
            <a:ext cx="4959632" cy="3719724"/>
          </a:xfrm>
          <a:prstGeom prst="rect">
            <a:avLst/>
          </a:prstGeom>
          <a:noFill/>
          <a:ln cap="flat">
            <a:noFill/>
          </a:ln>
        </p:spPr>
      </p:pic>
      <p:pic>
        <p:nvPicPr>
          <p:cNvPr id="5" name="Immagine 4">
            <a:extLst>
              <a:ext uri="{FF2B5EF4-FFF2-40B4-BE49-F238E27FC236}">
                <a16:creationId xmlns:a16="http://schemas.microsoft.com/office/drawing/2014/main" xmlns="" id="{C5C0E325-EFA9-44E7-B193-B45ABBB6C680}"/>
              </a:ext>
            </a:extLst>
          </p:cNvPr>
          <p:cNvPicPr>
            <a:picLocks noChangeAspect="1"/>
          </p:cNvPicPr>
          <p:nvPr/>
        </p:nvPicPr>
        <p:blipFill>
          <a:blip r:embed="rId3"/>
          <a:stretch>
            <a:fillRect/>
          </a:stretch>
        </p:blipFill>
        <p:spPr>
          <a:xfrm>
            <a:off x="743882" y="3429000"/>
            <a:ext cx="4752456" cy="3168304"/>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BE8407-55E3-4F8D-949B-064F9481BC58}"/>
              </a:ext>
            </a:extLst>
          </p:cNvPr>
          <p:cNvSpPr txBox="1">
            <a:spLocks noGrp="1"/>
          </p:cNvSpPr>
          <p:nvPr>
            <p:ph type="title"/>
          </p:nvPr>
        </p:nvSpPr>
        <p:spPr>
          <a:xfrm>
            <a:off x="838203" y="365129"/>
            <a:ext cx="10515600" cy="1325559"/>
          </a:xfrm>
        </p:spPr>
        <p:txBody>
          <a:bodyPr/>
          <a:lstStyle/>
          <a:p>
            <a:pPr lvl="0"/>
            <a:r>
              <a:rPr lang="it-IT" sz="3600"/>
              <a:t>IGREDIENTS for the shells:</a:t>
            </a:r>
          </a:p>
        </p:txBody>
      </p:sp>
      <p:sp>
        <p:nvSpPr>
          <p:cNvPr id="3" name="Segnaposto contenuto 2">
            <a:extLst>
              <a:ext uri="{FF2B5EF4-FFF2-40B4-BE49-F238E27FC236}">
                <a16:creationId xmlns:a16="http://schemas.microsoft.com/office/drawing/2014/main" xmlns="" id="{A5650E3C-8CFB-4987-A900-F82F232E6BCD}"/>
              </a:ext>
            </a:extLst>
          </p:cNvPr>
          <p:cNvSpPr txBox="1">
            <a:spLocks noGrp="1"/>
          </p:cNvSpPr>
          <p:nvPr>
            <p:ph idx="1"/>
          </p:nvPr>
        </p:nvSpPr>
        <p:spPr>
          <a:xfrm>
            <a:off x="838203" y="1431237"/>
            <a:ext cx="10515600" cy="4745726"/>
          </a:xfrm>
        </p:spPr>
        <p:txBody>
          <a:bodyPr/>
          <a:lstStyle/>
          <a:p>
            <a:pPr lvl="0"/>
            <a:r>
              <a:rPr lang="it-IT"/>
              <a:t>Flour 00 = 220 g</a:t>
            </a:r>
          </a:p>
          <a:p>
            <a:pPr lvl="0"/>
            <a:r>
              <a:rPr lang="it-IT"/>
              <a:t>Sugar = 30 g </a:t>
            </a:r>
          </a:p>
          <a:p>
            <a:pPr lvl="0"/>
            <a:r>
              <a:rPr lang="it-IT"/>
              <a:t>Lard (from fridge) = 40 g </a:t>
            </a:r>
          </a:p>
          <a:p>
            <a:pPr lvl="0"/>
            <a:r>
              <a:rPr lang="it-IT"/>
              <a:t>Only a little bit of thin salt </a:t>
            </a:r>
          </a:p>
          <a:p>
            <a:pPr lvl="0"/>
            <a:r>
              <a:rPr lang="it-IT"/>
              <a:t>1 egg </a:t>
            </a:r>
          </a:p>
          <a:p>
            <a:pPr lvl="0"/>
            <a:r>
              <a:rPr lang="it-IT"/>
              <a:t>White wine vinegar = 25 g </a:t>
            </a:r>
          </a:p>
          <a:p>
            <a:pPr lvl="0"/>
            <a:r>
              <a:rPr lang="it-IT"/>
              <a:t>Marsala = 25 g </a:t>
            </a:r>
          </a:p>
          <a:p>
            <a:pPr lvl="0"/>
            <a:r>
              <a:rPr lang="it-IT"/>
              <a:t>(optional) a little bit of cinnamon </a:t>
            </a:r>
          </a:p>
        </p:txBody>
      </p:sp>
      <p:pic>
        <p:nvPicPr>
          <p:cNvPr id="4" name="Immagine 3">
            <a:extLst>
              <a:ext uri="{FF2B5EF4-FFF2-40B4-BE49-F238E27FC236}">
                <a16:creationId xmlns:a16="http://schemas.microsoft.com/office/drawing/2014/main" xmlns="" id="{ABFD5976-58A2-48AD-8BA3-ACE46597CDB0}"/>
              </a:ext>
            </a:extLst>
          </p:cNvPr>
          <p:cNvPicPr>
            <a:picLocks noChangeAspect="1"/>
          </p:cNvPicPr>
          <p:nvPr/>
        </p:nvPicPr>
        <p:blipFill>
          <a:blip r:embed="rId2"/>
          <a:stretch>
            <a:fillRect/>
          </a:stretch>
        </p:blipFill>
        <p:spPr>
          <a:xfrm>
            <a:off x="6455883" y="1027904"/>
            <a:ext cx="5298801" cy="412839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asellaDiTesto 2">
            <a:extLst>
              <a:ext uri="{FF2B5EF4-FFF2-40B4-BE49-F238E27FC236}">
                <a16:creationId xmlns:a16="http://schemas.microsoft.com/office/drawing/2014/main" xmlns="" id="{A457EEB1-E7E8-43AF-9A58-9BDF4D9CA389}"/>
              </a:ext>
            </a:extLst>
          </p:cNvPr>
          <p:cNvSpPr txBox="1"/>
          <p:nvPr/>
        </p:nvSpPr>
        <p:spPr>
          <a:xfrm>
            <a:off x="534576" y="327071"/>
            <a:ext cx="11657429" cy="52629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PROCEDURE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To make the shells: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Mix together the flour, butter or shortening, sugar, and salt. Begin to add the wine, adding enough so that you have formed a fairly firm dough.</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Knead for a few minutes until smooth. Form into a ball, wrap in plastic wrap, and let sit a room temperature for one hour.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Cut the dough in half, and roll thinly to about a ¼ inch thickness. Cut into 4 square, and wrap the dough around the tube. Seal the edges with a little beaten egg white.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18FADFE0-8E90-435D-87E3-0DEB0488E9D4}"/>
              </a:ext>
            </a:extLst>
          </p:cNvPr>
          <p:cNvSpPr txBox="1"/>
          <p:nvPr/>
        </p:nvSpPr>
        <p:spPr>
          <a:xfrm>
            <a:off x="604912" y="506440"/>
            <a:ext cx="11169743" cy="267765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Heat the oil in a large pan until it reaches a temperature of 375 degrees F. Drop one or two tubes into the hot oil at one time, and cook until golden. Remove from the pan, cool, and gently slide the cannoli shell from the tube.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Continue to make the rest of the shells in this manner.</a:t>
            </a:r>
            <a:r>
              <a:rPr lang="it-IT" sz="1800" b="0" i="0" u="none" strike="noStrike" kern="1200" cap="none" spc="0" baseline="0">
                <a:solidFill>
                  <a:srgbClr val="000000"/>
                </a:solidFill>
                <a:uFillTx/>
                <a:latin typeface="Calibri"/>
              </a:rPr>
              <a:t> </a:t>
            </a:r>
          </a:p>
        </p:txBody>
      </p:sp>
      <p:pic>
        <p:nvPicPr>
          <p:cNvPr id="3" name="Immagine 2">
            <a:extLst>
              <a:ext uri="{FF2B5EF4-FFF2-40B4-BE49-F238E27FC236}">
                <a16:creationId xmlns:a16="http://schemas.microsoft.com/office/drawing/2014/main" xmlns="" id="{D43DE6F1-A4BA-49BC-9B04-8F1010B5D8A5}"/>
              </a:ext>
            </a:extLst>
          </p:cNvPr>
          <p:cNvPicPr>
            <a:picLocks noChangeAspect="1"/>
          </p:cNvPicPr>
          <p:nvPr/>
        </p:nvPicPr>
        <p:blipFill>
          <a:blip r:embed="rId2"/>
          <a:stretch>
            <a:fillRect/>
          </a:stretch>
        </p:blipFill>
        <p:spPr>
          <a:xfrm>
            <a:off x="1346984" y="3184096"/>
            <a:ext cx="4842799" cy="3228536"/>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398A1858-EB8D-48B9-A350-3CBC6CAED716}"/>
              </a:ext>
            </a:extLst>
          </p:cNvPr>
          <p:cNvSpPr txBox="1"/>
          <p:nvPr/>
        </p:nvSpPr>
        <p:spPr>
          <a:xfrm>
            <a:off x="248533" y="267288"/>
            <a:ext cx="11694938" cy="569386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INGREDIENTS for the filling:</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500g of cattle ricotta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500g of sheep ricotta</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350g of sugar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1 berry of vanilla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Drops of dark chocolate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Orange’s skin </a:t>
            </a:r>
          </a:p>
        </p:txBody>
      </p:sp>
      <p:pic>
        <p:nvPicPr>
          <p:cNvPr id="3" name="Immagine 2">
            <a:extLst>
              <a:ext uri="{FF2B5EF4-FFF2-40B4-BE49-F238E27FC236}">
                <a16:creationId xmlns:a16="http://schemas.microsoft.com/office/drawing/2014/main" xmlns="" id="{16A5B198-5011-486A-AA85-8660658BEA16}"/>
              </a:ext>
            </a:extLst>
          </p:cNvPr>
          <p:cNvPicPr>
            <a:picLocks noChangeAspect="1"/>
          </p:cNvPicPr>
          <p:nvPr/>
        </p:nvPicPr>
        <p:blipFill>
          <a:blip r:embed="rId2"/>
          <a:stretch>
            <a:fillRect/>
          </a:stretch>
        </p:blipFill>
        <p:spPr>
          <a:xfrm>
            <a:off x="5292382" y="971092"/>
            <a:ext cx="5715000" cy="4286249"/>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C325354-2321-4976-A690-47C4F410A330}"/>
              </a:ext>
            </a:extLst>
          </p:cNvPr>
          <p:cNvSpPr txBox="1"/>
          <p:nvPr/>
        </p:nvSpPr>
        <p:spPr>
          <a:xfrm>
            <a:off x="211016" y="225079"/>
            <a:ext cx="11591775" cy="44012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To make the filling: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First let the ricotta sit in a strainer over a small bowl in the refrigerator for 30 minutes to remove excess water.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Mix the ricotta with the rest of the ingredients. Chill in the refrigerator for at least 30 minutes.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2800" b="0" i="0" u="none" strike="noStrike" kern="1200" cap="none" spc="0" baseline="0">
                <a:solidFill>
                  <a:srgbClr val="000000"/>
                </a:solidFill>
                <a:uFillTx/>
                <a:latin typeface="Calibri"/>
              </a:rPr>
              <a:t>Fill each cannoli shell carefully, and spinkle with a little extra powdered sugar if desired. Chill until you are ready to serve.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400</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Algerian</vt:lpstr>
      <vt:lpstr>Calibri</vt:lpstr>
      <vt:lpstr>Calibri Light</vt:lpstr>
      <vt:lpstr>Arial</vt:lpstr>
      <vt:lpstr>Tema di Office</vt:lpstr>
      <vt:lpstr>CANNOLI SICILIANI</vt:lpstr>
      <vt:lpstr>Cannoli are italian pastries that originated on the island of sicily and are today a staple of sicilian cuisine. Cannoli consist of tube-shaped shells of fried pastry  dough, filled with a sweet, creamy filling usually containing ricotta.</vt:lpstr>
      <vt:lpstr>IGREDIENTS for the shells:</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CANNOLI SICILIANI</dc:title>
  <dc:creator>michela tansu</dc:creator>
  <cp:lastModifiedBy>Utente di Microsoft Office</cp:lastModifiedBy>
  <cp:revision>7</cp:revision>
  <dcterms:created xsi:type="dcterms:W3CDTF">2019-12-09T14:06:35Z</dcterms:created>
  <dcterms:modified xsi:type="dcterms:W3CDTF">2019-12-10T09:44:41Z</dcterms:modified>
</cp:coreProperties>
</file>