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52"/>
    <p:restoredTop sz="94434" autoAdjust="0"/>
  </p:normalViewPr>
  <p:slideViewPr>
    <p:cSldViewPr snapToGrid="0">
      <p:cViewPr>
        <p:scale>
          <a:sx n="73" d="100"/>
          <a:sy n="73" d="100"/>
        </p:scale>
        <p:origin x="1112" y="10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116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377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3979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7789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9446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54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7174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61076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9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034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091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7997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2075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6913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690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230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615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5FF04-9669-4B6D-B6AD-E80BB521C49C}" type="datetimeFigureOut">
              <a:rPr lang="it-IT" smtClean="0"/>
              <a:t>19/06/19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AF04E-00C9-4CBB-8898-D37A160EAA74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122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Viaggio a </a:t>
            </a:r>
            <a:r>
              <a:rPr lang="it-IT" dirty="0"/>
              <a:t>M</a:t>
            </a:r>
            <a:r>
              <a:rPr lang="it-IT" dirty="0" smtClean="0"/>
              <a:t>adrid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486024" y="4394039"/>
            <a:ext cx="6338431" cy="1117687"/>
          </a:xfrm>
        </p:spPr>
        <p:txBody>
          <a:bodyPr>
            <a:normAutofit/>
          </a:bodyPr>
          <a:lstStyle/>
          <a:p>
            <a:r>
              <a:rPr lang="it-IT" sz="2800" dirty="0" smtClean="0"/>
              <a:t>8\15 dicembre 2018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4034540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07" y="470264"/>
            <a:ext cx="3866604" cy="2899953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2377" y="3569426"/>
            <a:ext cx="3962400" cy="29718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2868" y="3569426"/>
            <a:ext cx="4101737" cy="3076303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0891" y="604155"/>
            <a:ext cx="3587932" cy="269094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8605" y="470264"/>
            <a:ext cx="3518263" cy="263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93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91B4074-BB6E-43BC-8B31-F64344C6C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13 dicembre 2018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D36536FF-52F5-441F-AE34-5280D23C03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532818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i="1" dirty="0">
                <a:solidFill>
                  <a:srgbClr val="00B0F0"/>
                </a:solidFill>
              </a:rPr>
              <a:t>Abbiamo visitato il monastero El </a:t>
            </a:r>
            <a:r>
              <a:rPr lang="it-IT" sz="3600" b="1" i="1" dirty="0" err="1">
                <a:solidFill>
                  <a:srgbClr val="00B0F0"/>
                </a:solidFill>
              </a:rPr>
              <a:t>Escorial</a:t>
            </a:r>
            <a:r>
              <a:rPr lang="it-IT" sz="3600" b="1" i="1" dirty="0">
                <a:solidFill>
                  <a:srgbClr val="00B0F0"/>
                </a:solidFill>
              </a:rPr>
              <a:t>, patrimonio dell’Unesco insieme ad una guida che </a:t>
            </a:r>
            <a:r>
              <a:rPr lang="it-IT" sz="3600" b="1" i="1" dirty="0" smtClean="0">
                <a:solidFill>
                  <a:srgbClr val="00B0F0"/>
                </a:solidFill>
              </a:rPr>
              <a:t>ci </a:t>
            </a:r>
            <a:r>
              <a:rPr lang="it-IT" sz="3600" b="1" i="1" dirty="0">
                <a:solidFill>
                  <a:srgbClr val="00B0F0"/>
                </a:solidFill>
              </a:rPr>
              <a:t>ha spiegato le stanze più importanti</a:t>
            </a:r>
            <a:r>
              <a:rPr lang="it-IT" sz="3200" b="1" i="1" dirty="0">
                <a:solidFill>
                  <a:srgbClr val="00B0F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829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33" y="491490"/>
            <a:ext cx="3752306" cy="5003074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584" y="209006"/>
            <a:ext cx="4811486" cy="360861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7783" y="3213463"/>
            <a:ext cx="4484914" cy="336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66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292578D4-B14E-4B1A-9CEE-68A4CD07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14 dicembre 2018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9674144-2356-415D-BBDD-1EFB46970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728763"/>
            <a:ext cx="9613861" cy="2365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3600" b="1" i="1" dirty="0">
                <a:solidFill>
                  <a:srgbClr val="00B0F0"/>
                </a:solidFill>
              </a:rPr>
              <a:t>Abbiamo visitato il palazzo reale di </a:t>
            </a:r>
            <a:r>
              <a:rPr lang="it-IT" sz="3600" b="1" i="1" dirty="0" err="1">
                <a:solidFill>
                  <a:srgbClr val="00B0F0"/>
                </a:solidFill>
              </a:rPr>
              <a:t>Boadilla</a:t>
            </a:r>
            <a:r>
              <a:rPr lang="it-IT" sz="3600" b="1" i="1" dirty="0">
                <a:solidFill>
                  <a:srgbClr val="00B0F0"/>
                </a:solidFill>
              </a:rPr>
              <a:t> del Monte </a:t>
            </a:r>
          </a:p>
        </p:txBody>
      </p:sp>
    </p:spTree>
    <p:extLst>
      <p:ext uri="{BB962C8B-B14F-4D97-AF65-F5344CB8AC3E}">
        <p14:creationId xmlns:p14="http://schemas.microsoft.com/office/powerpoint/2010/main" val="1128767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20" y="3639781"/>
            <a:ext cx="5394960" cy="302947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3336" y="300446"/>
            <a:ext cx="5617029" cy="31541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508" y="1598119"/>
            <a:ext cx="5108326" cy="383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325" y="2121695"/>
            <a:ext cx="6100763" cy="4575571"/>
          </a:xfrm>
          <a:prstGeom prst="rect">
            <a:avLst/>
          </a:prstGeom>
        </p:spPr>
      </p:pic>
      <p:sp>
        <p:nvSpPr>
          <p:cNvPr id="5" name="Titolo 1"/>
          <p:cNvSpPr txBox="1">
            <a:spLocks/>
          </p:cNvSpPr>
          <p:nvPr/>
        </p:nvSpPr>
        <p:spPr>
          <a:xfrm>
            <a:off x="2600325" y="748625"/>
            <a:ext cx="8144134" cy="13730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A</a:t>
            </a:r>
            <a:r>
              <a:rPr lang="it-IT" dirty="0" smtClean="0"/>
              <a:t>ccoglienza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1014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9 dicembre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5993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3600" b="1" i="1" dirty="0" smtClean="0"/>
          </a:p>
          <a:p>
            <a:pPr marL="0" indent="0" algn="ctr">
              <a:buNone/>
            </a:pPr>
            <a:endParaRPr lang="it-IT" sz="3600" b="1" i="1" dirty="0"/>
          </a:p>
          <a:p>
            <a:pPr marL="0" indent="0" algn="ctr">
              <a:buNone/>
            </a:pPr>
            <a:r>
              <a:rPr lang="it-IT" sz="3600" b="1" i="1" dirty="0" smtClean="0"/>
              <a:t>Tutti in famiglia</a:t>
            </a:r>
            <a:endParaRPr lang="it-IT" sz="3600" b="1" i="1" dirty="0"/>
          </a:p>
        </p:txBody>
      </p:sp>
      <p:sp>
        <p:nvSpPr>
          <p:cNvPr id="4" name="Segnaposto contenuto 2"/>
          <p:cNvSpPr txBox="1">
            <a:spLocks/>
          </p:cNvSpPr>
          <p:nvPr/>
        </p:nvSpPr>
        <p:spPr>
          <a:xfrm>
            <a:off x="3047283" y="4300538"/>
            <a:ext cx="9682880" cy="3938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it-IT" sz="3600" b="1" i="1" dirty="0"/>
          </a:p>
        </p:txBody>
      </p:sp>
    </p:spTree>
    <p:extLst>
      <p:ext uri="{BB962C8B-B14F-4D97-AF65-F5344CB8AC3E}">
        <p14:creationId xmlns:p14="http://schemas.microsoft.com/office/powerpoint/2010/main" val="705422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507" y="102428"/>
            <a:ext cx="3619001" cy="271425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8188" y="207943"/>
            <a:ext cx="3189169" cy="42522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8978" y="4580170"/>
            <a:ext cx="3977200" cy="19886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400" y="410031"/>
            <a:ext cx="3956563" cy="296742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2981" y="3668804"/>
            <a:ext cx="3688388" cy="2766291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36" y="2591541"/>
            <a:ext cx="3033036" cy="404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27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10 dicembre </a:t>
            </a:r>
            <a:endParaRPr lang="it-IT" dirty="0"/>
          </a:p>
        </p:txBody>
      </p:sp>
      <p:pic>
        <p:nvPicPr>
          <p:cNvPr id="11" name="Segnaposto immagine 10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Segnaposto testo 9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200" b="1" i="1" dirty="0" smtClean="0"/>
              <a:t>Tutti a scuola</a:t>
            </a:r>
            <a:endParaRPr lang="it-IT" sz="3200" b="1" i="1" dirty="0"/>
          </a:p>
        </p:txBody>
      </p:sp>
    </p:spTree>
    <p:extLst>
      <p:ext uri="{BB962C8B-B14F-4D97-AF65-F5344CB8AC3E}">
        <p14:creationId xmlns:p14="http://schemas.microsoft.com/office/powerpoint/2010/main" val="73498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Presentazione scuola e cibi tipici: </a:t>
            </a:r>
            <a:r>
              <a:rPr lang="it-IT" dirty="0" err="1" smtClean="0"/>
              <a:t>churros</a:t>
            </a:r>
            <a:r>
              <a:rPr lang="it-IT" dirty="0" smtClean="0"/>
              <a:t> e </a:t>
            </a:r>
            <a:r>
              <a:rPr lang="it-IT" dirty="0" err="1" smtClean="0"/>
              <a:t>cocido</a:t>
            </a:r>
            <a:r>
              <a:rPr lang="it-IT" dirty="0" smtClean="0"/>
              <a:t> madrileno</a:t>
            </a:r>
            <a:endParaRPr lang="it-IT" dirty="0"/>
          </a:p>
        </p:txBody>
      </p:sp>
      <p:pic>
        <p:nvPicPr>
          <p:cNvPr id="7" name="Segnaposto contenuto 6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038" y="2374702"/>
            <a:ext cx="4697412" cy="3523059"/>
          </a:xfrm>
        </p:spPr>
      </p:pic>
      <p:pic>
        <p:nvPicPr>
          <p:cNvPr id="8" name="Segnaposto contenuto 7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4350" y="2373511"/>
            <a:ext cx="4700588" cy="3525441"/>
          </a:xfrm>
        </p:spPr>
      </p:pic>
    </p:spTree>
    <p:extLst>
      <p:ext uri="{BB962C8B-B14F-4D97-AF65-F5344CB8AC3E}">
        <p14:creationId xmlns:p14="http://schemas.microsoft.com/office/powerpoint/2010/main" val="13153608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7192" y="781803"/>
            <a:ext cx="9613861" cy="1080938"/>
          </a:xfrm>
        </p:spPr>
        <p:txBody>
          <a:bodyPr/>
          <a:lstStyle/>
          <a:p>
            <a:r>
              <a:rPr lang="it-IT" dirty="0" smtClean="0"/>
              <a:t>11 dicembre</a:t>
            </a: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919" y="2373510"/>
            <a:ext cx="4991190" cy="3743393"/>
          </a:xfrm>
        </p:spPr>
      </p:pic>
      <p:sp>
        <p:nvSpPr>
          <p:cNvPr id="13" name="CasellaDiTesto 12"/>
          <p:cNvSpPr txBox="1"/>
          <p:nvPr/>
        </p:nvSpPr>
        <p:spPr>
          <a:xfrm flipH="1">
            <a:off x="502916" y="2081123"/>
            <a:ext cx="3669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 smtClean="0"/>
              <a:t>Visita a Madrid</a:t>
            </a:r>
            <a:endParaRPr lang="it-IT" sz="3200" b="1" i="1" dirty="0"/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16" y="2757339"/>
            <a:ext cx="4813668" cy="361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255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7685" y="2076993"/>
            <a:ext cx="2838969" cy="37829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0599" y="2109073"/>
            <a:ext cx="3087166" cy="4113648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1250" y="2504318"/>
            <a:ext cx="5264031" cy="295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906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891EA67-5C14-4E83-8BD6-338E6163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/>
              <a:t>12 dicembre 2018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24F074-63FB-474B-8AB4-0859A0865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391" y="2191100"/>
            <a:ext cx="9613861" cy="35993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sz="3200" b="1" i="1" dirty="0">
                <a:solidFill>
                  <a:srgbClr val="00B0F0"/>
                </a:solidFill>
              </a:rPr>
              <a:t>Abbiamo iniziato a lavorare su un gioco da tavolo nel quale l’argomento erano le diverse culture </a:t>
            </a:r>
            <a:r>
              <a:rPr lang="it-IT" sz="3200" b="1" i="1" dirty="0" smtClean="0">
                <a:solidFill>
                  <a:srgbClr val="00B0F0"/>
                </a:solidFill>
              </a:rPr>
              <a:t>dei vari </a:t>
            </a:r>
            <a:r>
              <a:rPr lang="it-IT" sz="3200" b="1" i="1" dirty="0">
                <a:solidFill>
                  <a:srgbClr val="00B0F0"/>
                </a:solidFill>
              </a:rPr>
              <a:t>paesi.</a:t>
            </a:r>
          </a:p>
          <a:p>
            <a:pPr marL="0" indent="0" algn="ctr">
              <a:buNone/>
            </a:pPr>
            <a:r>
              <a:rPr lang="it-IT" sz="3200" b="1" i="1" dirty="0">
                <a:solidFill>
                  <a:srgbClr val="00B0F0"/>
                </a:solidFill>
              </a:rPr>
              <a:t>A pranzo abbiamo mangiato i cibi tipici che abbiamo cucinato con i nostri ospitanti.</a:t>
            </a:r>
          </a:p>
          <a:p>
            <a:pPr marL="0" indent="0" algn="ctr">
              <a:buNone/>
            </a:pPr>
            <a:r>
              <a:rPr lang="it-IT" sz="3200" b="1" i="1" dirty="0">
                <a:solidFill>
                  <a:srgbClr val="00B0F0"/>
                </a:solidFill>
              </a:rPr>
              <a:t>Dopo pranzo siamo andati in palestra e abbiamo fatto un gioco tipico spagnolo chiamato Chito.</a:t>
            </a:r>
          </a:p>
          <a:p>
            <a:pPr marL="0" indent="0" algn="ctr">
              <a:buNone/>
            </a:pPr>
            <a:endParaRPr lang="it-IT" sz="3200" b="1" i="1" dirty="0">
              <a:solidFill>
                <a:srgbClr val="00B0F0"/>
              </a:solidFill>
            </a:endParaRPr>
          </a:p>
          <a:p>
            <a:pPr marL="0" indent="0" algn="ctr">
              <a:buNone/>
            </a:pPr>
            <a:endParaRPr lang="it-IT" sz="3200" b="1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55430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o">
  <a:themeElements>
    <a:clrScheme name="Berlino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o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TM04033917[[fn=Berlino]]</Template>
  <TotalTime>142</TotalTime>
  <Words>123</Words>
  <Application>Microsoft Macintosh PowerPoint</Application>
  <PresentationFormat>Widescreen</PresentationFormat>
  <Paragraphs>20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Berlino</vt:lpstr>
      <vt:lpstr>Viaggio a Madrid </vt:lpstr>
      <vt:lpstr>Presentazione di PowerPoint</vt:lpstr>
      <vt:lpstr>9 dicembre </vt:lpstr>
      <vt:lpstr>Presentazione di PowerPoint</vt:lpstr>
      <vt:lpstr>10 dicembre </vt:lpstr>
      <vt:lpstr>Presentazione scuola e cibi tipici: churros e cocido madrileno</vt:lpstr>
      <vt:lpstr>11 dicembre</vt:lpstr>
      <vt:lpstr>Presentazione di PowerPoint</vt:lpstr>
      <vt:lpstr>12 dicembre 2018</vt:lpstr>
      <vt:lpstr>Presentazione di PowerPoint</vt:lpstr>
      <vt:lpstr>13 dicembre 2018</vt:lpstr>
      <vt:lpstr>Presentazione di PowerPoint</vt:lpstr>
      <vt:lpstr>14 dicembre 2018</vt:lpstr>
      <vt:lpstr>Presentazione di PowerPoint</vt:lpstr>
    </vt:vector>
  </TitlesOfParts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Madrid </dc:title>
  <dc:creator>marcello bella</dc:creator>
  <cp:lastModifiedBy>Utente di Microsoft Office</cp:lastModifiedBy>
  <cp:revision>26</cp:revision>
  <dcterms:created xsi:type="dcterms:W3CDTF">2019-01-04T10:00:17Z</dcterms:created>
  <dcterms:modified xsi:type="dcterms:W3CDTF">2019-06-19T08:32:04Z</dcterms:modified>
</cp:coreProperties>
</file>